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3"/>
  </p:notesMasterIdLst>
  <p:sldIdLst>
    <p:sldId id="562" r:id="rId2"/>
    <p:sldId id="495" r:id="rId3"/>
    <p:sldId id="498" r:id="rId4"/>
    <p:sldId id="560" r:id="rId5"/>
    <p:sldId id="561" r:id="rId6"/>
    <p:sldId id="499" r:id="rId7"/>
    <p:sldId id="503" r:id="rId8"/>
    <p:sldId id="502" r:id="rId9"/>
    <p:sldId id="513" r:id="rId10"/>
    <p:sldId id="504" r:id="rId11"/>
    <p:sldId id="505" r:id="rId12"/>
    <p:sldId id="506" r:id="rId13"/>
    <p:sldId id="507" r:id="rId14"/>
    <p:sldId id="508" r:id="rId15"/>
    <p:sldId id="509" r:id="rId16"/>
    <p:sldId id="511" r:id="rId17"/>
    <p:sldId id="514" r:id="rId18"/>
    <p:sldId id="515" r:id="rId19"/>
    <p:sldId id="565" r:id="rId20"/>
    <p:sldId id="516" r:id="rId21"/>
    <p:sldId id="519" r:id="rId22"/>
    <p:sldId id="357" r:id="rId23"/>
    <p:sldId id="359" r:id="rId24"/>
    <p:sldId id="491" r:id="rId25"/>
    <p:sldId id="517" r:id="rId26"/>
    <p:sldId id="520" r:id="rId27"/>
    <p:sldId id="280" r:id="rId28"/>
    <p:sldId id="358" r:id="rId29"/>
    <p:sldId id="281" r:id="rId30"/>
    <p:sldId id="368" r:id="rId31"/>
    <p:sldId id="374" r:id="rId32"/>
    <p:sldId id="376" r:id="rId33"/>
    <p:sldId id="372" r:id="rId34"/>
    <p:sldId id="377" r:id="rId35"/>
    <p:sldId id="286" r:id="rId36"/>
    <p:sldId id="380" r:id="rId37"/>
    <p:sldId id="521" r:id="rId38"/>
    <p:sldId id="522" r:id="rId39"/>
    <p:sldId id="381" r:id="rId40"/>
    <p:sldId id="382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4" r:id="rId49"/>
    <p:sldId id="395" r:id="rId50"/>
    <p:sldId id="397" r:id="rId51"/>
    <p:sldId id="398" r:id="rId52"/>
    <p:sldId id="399" r:id="rId53"/>
    <p:sldId id="400" r:id="rId54"/>
    <p:sldId id="401" r:id="rId55"/>
    <p:sldId id="303" r:id="rId56"/>
    <p:sldId id="402" r:id="rId57"/>
    <p:sldId id="535" r:id="rId58"/>
    <p:sldId id="531" r:id="rId59"/>
    <p:sldId id="532" r:id="rId60"/>
    <p:sldId id="533" r:id="rId61"/>
    <p:sldId id="534" r:id="rId62"/>
    <p:sldId id="414" r:id="rId63"/>
    <p:sldId id="415" r:id="rId64"/>
    <p:sldId id="416" r:id="rId65"/>
    <p:sldId id="417" r:id="rId66"/>
    <p:sldId id="418" r:id="rId67"/>
    <p:sldId id="419" r:id="rId68"/>
    <p:sldId id="420" r:id="rId69"/>
    <p:sldId id="421" r:id="rId70"/>
    <p:sldId id="422" r:id="rId71"/>
    <p:sldId id="423" r:id="rId72"/>
    <p:sldId id="537" r:id="rId73"/>
    <p:sldId id="425" r:id="rId74"/>
    <p:sldId id="429" r:id="rId75"/>
    <p:sldId id="538" r:id="rId76"/>
    <p:sldId id="434" r:id="rId77"/>
    <p:sldId id="435" r:id="rId78"/>
    <p:sldId id="436" r:id="rId79"/>
    <p:sldId id="437" r:id="rId80"/>
    <p:sldId id="438" r:id="rId81"/>
    <p:sldId id="439" r:id="rId82"/>
    <p:sldId id="563" r:id="rId83"/>
    <p:sldId id="564" r:id="rId84"/>
    <p:sldId id="545" r:id="rId85"/>
    <p:sldId id="546" r:id="rId86"/>
    <p:sldId id="547" r:id="rId87"/>
    <p:sldId id="548" r:id="rId88"/>
    <p:sldId id="449" r:id="rId89"/>
    <p:sldId id="450" r:id="rId90"/>
    <p:sldId id="451" r:id="rId91"/>
    <p:sldId id="452" r:id="rId92"/>
    <p:sldId id="453" r:id="rId93"/>
    <p:sldId id="551" r:id="rId94"/>
    <p:sldId id="552" r:id="rId95"/>
    <p:sldId id="553" r:id="rId96"/>
    <p:sldId id="465" r:id="rId97"/>
    <p:sldId id="555" r:id="rId98"/>
    <p:sldId id="466" r:id="rId99"/>
    <p:sldId id="463" r:id="rId100"/>
    <p:sldId id="556" r:id="rId101"/>
    <p:sldId id="557" r:id="rId102"/>
    <p:sldId id="464" r:id="rId103"/>
    <p:sldId id="467" r:id="rId104"/>
    <p:sldId id="468" r:id="rId105"/>
    <p:sldId id="540" r:id="rId106"/>
    <p:sldId id="472" r:id="rId107"/>
    <p:sldId id="471" r:id="rId108"/>
    <p:sldId id="473" r:id="rId109"/>
    <p:sldId id="474" r:id="rId110"/>
    <p:sldId id="558" r:id="rId111"/>
    <p:sldId id="559" r:id="rId1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0D52141-D3B2-4C46-98FA-6B30DBA210D4}">
          <p14:sldIdLst>
            <p14:sldId id="562"/>
            <p14:sldId id="495"/>
            <p14:sldId id="498"/>
            <p14:sldId id="560"/>
            <p14:sldId id="561"/>
            <p14:sldId id="499"/>
            <p14:sldId id="503"/>
            <p14:sldId id="502"/>
            <p14:sldId id="513"/>
          </p14:sldIdLst>
        </p14:section>
        <p14:section name="7zip 설치" id="{A45C177B-777F-4535-88D3-A4F510F6FB0C}">
          <p14:sldIdLst>
            <p14:sldId id="504"/>
            <p14:sldId id="505"/>
            <p14:sldId id="506"/>
            <p14:sldId id="507"/>
            <p14:sldId id="508"/>
            <p14:sldId id="509"/>
            <p14:sldId id="511"/>
          </p14:sldIdLst>
        </p14:section>
        <p14:section name="eGovFrameDev" id="{D44E2B3D-8321-4ACB-99D2-77D137BDB425}">
          <p14:sldIdLst>
            <p14:sldId id="514"/>
            <p14:sldId id="515"/>
            <p14:sldId id="565"/>
          </p14:sldIdLst>
        </p14:section>
        <p14:section name="jdk설치" id="{A39BECFF-4696-45B8-A294-40A7F62C7F1E}">
          <p14:sldIdLst>
            <p14:sldId id="516"/>
            <p14:sldId id="519"/>
            <p14:sldId id="357"/>
            <p14:sldId id="359"/>
            <p14:sldId id="491"/>
            <p14:sldId id="517"/>
            <p14:sldId id="520"/>
            <p14:sldId id="280"/>
            <p14:sldId id="358"/>
          </p14:sldIdLst>
        </p14:section>
        <p14:section name="jre설치" id="{1C19F08C-1E37-4471-95EE-338CB4CDEF3E}">
          <p14:sldIdLst>
            <p14:sldId id="281"/>
            <p14:sldId id="368"/>
            <p14:sldId id="374"/>
            <p14:sldId id="376"/>
            <p14:sldId id="372"/>
            <p14:sldId id="377"/>
            <p14:sldId id="286"/>
            <p14:sldId id="380"/>
            <p14:sldId id="521"/>
            <p14:sldId id="522"/>
            <p14:sldId id="381"/>
          </p14:sldIdLst>
        </p14:section>
        <p14:section name="apache9.0서버" id="{579C2229-6534-4608-B32D-97C94A8687DF}">
          <p14:sldIdLst>
            <p14:sldId id="382"/>
            <p14:sldId id="386"/>
          </p14:sldIdLst>
        </p14:section>
        <p14:section name="MariaDB설치" id="{B5E008C1-2698-4DD6-8F39-18F79436A453}">
          <p14:sldIdLst>
            <p14:sldId id="387"/>
            <p14:sldId id="388"/>
            <p14:sldId id="389"/>
            <p14:sldId id="390"/>
            <p14:sldId id="391"/>
            <p14:sldId id="392"/>
            <p14:sldId id="394"/>
            <p14:sldId id="395"/>
            <p14:sldId id="397"/>
            <p14:sldId id="398"/>
            <p14:sldId id="399"/>
            <p14:sldId id="400"/>
            <p14:sldId id="401"/>
            <p14:sldId id="303"/>
            <p14:sldId id="402"/>
          </p14:sldIdLst>
        </p14:section>
        <p14:section name="전자정부 사용법" id="{6549DAD9-F4BE-4F26-9B46-30A331513510}">
          <p14:sldIdLst>
            <p14:sldId id="535"/>
            <p14:sldId id="531"/>
            <p14:sldId id="532"/>
            <p14:sldId id="533"/>
            <p14:sldId id="534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</p14:sldIdLst>
        </p14:section>
        <p14:section name="svn" id="{13DC35DA-7562-4E04-856E-37874B80F198}">
          <p14:sldIdLst>
            <p14:sldId id="423"/>
            <p14:sldId id="537"/>
            <p14:sldId id="425"/>
            <p14:sldId id="429"/>
            <p14:sldId id="538"/>
            <p14:sldId id="434"/>
            <p14:sldId id="435"/>
            <p14:sldId id="436"/>
            <p14:sldId id="437"/>
            <p14:sldId id="438"/>
            <p14:sldId id="439"/>
            <p14:sldId id="563"/>
            <p14:sldId id="564"/>
            <p14:sldId id="545"/>
            <p14:sldId id="546"/>
            <p14:sldId id="547"/>
            <p14:sldId id="548"/>
          </p14:sldIdLst>
        </p14:section>
        <p14:section name="clean으로 오류해결" id="{AFCD3DF2-8715-4F7A-901C-C7F3E5D1EC43}">
          <p14:sldIdLst>
            <p14:sldId id="449"/>
            <p14:sldId id="450"/>
            <p14:sldId id="451"/>
            <p14:sldId id="452"/>
            <p14:sldId id="453"/>
            <p14:sldId id="551"/>
            <p14:sldId id="552"/>
            <p14:sldId id="553"/>
          </p14:sldIdLst>
        </p14:section>
        <p14:section name="서버 url" id="{B032F66C-BF79-482D-ADB8-F56D51F33DC8}">
          <p14:sldIdLst>
            <p14:sldId id="465"/>
            <p14:sldId id="555"/>
            <p14:sldId id="466"/>
            <p14:sldId id="463"/>
            <p14:sldId id="556"/>
            <p14:sldId id="557"/>
            <p14:sldId id="464"/>
          </p14:sldIdLst>
        </p14:section>
        <p14:section name="웹페이지 구동 과정" id="{59AAFDBA-F1A0-4A16-A1F1-E387B4E68789}">
          <p14:sldIdLst>
            <p14:sldId id="467"/>
            <p14:sldId id="468"/>
            <p14:sldId id="540"/>
            <p14:sldId id="472"/>
            <p14:sldId id="471"/>
            <p14:sldId id="473"/>
            <p14:sldId id="474"/>
            <p14:sldId id="558"/>
            <p14:sldId id="559"/>
          </p14:sldIdLst>
        </p14:section>
        <p14:section name="sts" id="{8D982FDB-5532-4C30-9E23-BDE13D5DE9C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91E"/>
    <a:srgbClr val="0E255D"/>
    <a:srgbClr val="002060"/>
    <a:srgbClr val="E5F1FB"/>
    <a:srgbClr val="0077D7"/>
    <a:srgbClr val="00B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4" autoAdjust="0"/>
    <p:restoredTop sz="84353" autoAdjust="0"/>
  </p:normalViewPr>
  <p:slideViewPr>
    <p:cSldViewPr snapToGrid="0">
      <p:cViewPr varScale="1">
        <p:scale>
          <a:sx n="72" d="100"/>
          <a:sy n="72" d="100"/>
        </p:scale>
        <p:origin x="1013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90001" cy="90001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29FCC-38C6-476D-AE82-106671054C81}" type="datetimeFigureOut">
              <a:rPr lang="ko-KR" altLang="en-US" smtClean="0"/>
              <a:t>2019-04-06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5B9E1-F710-43EC-9EBF-98084F5C806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418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FFB9580-C726-4CD5-9BFD-6B9745D762B7}" type="slidenum">
              <a:rPr lang="en-US" altLang="en-US"/>
              <a:pPr lvl="0"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50642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28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5834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7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394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62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974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461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85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164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835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698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902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871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114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34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0091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535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843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2078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447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542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4723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9154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019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15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3991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8930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6303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5437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854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6123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703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6293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4286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5446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5541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0638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2802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5031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0494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9964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55357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315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22204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5864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0459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2896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7855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8680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6299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2966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6810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3375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07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1526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1079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5941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297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5605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3525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2364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6751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643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2402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810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3417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6515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7053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2602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6813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7660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6399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17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6441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7630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442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07965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1494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34152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18112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26855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1398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8041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8077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6209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24586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046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0855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27275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687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35395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47934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39929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111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318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3A724-8C38-4F8F-8C31-192154974E7F}" type="datetimeFigureOut">
              <a:rPr lang="ko-KR" altLang="en-US" smtClean="0"/>
              <a:t>2019-04-06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25A9-2561-43A9-88F6-36773EB455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92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3A724-8C38-4F8F-8C31-192154974E7F}" type="datetimeFigureOut">
              <a:rPr lang="ko-KR" altLang="en-US" smtClean="0"/>
              <a:t>2019-04-06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25A9-2561-43A9-88F6-36773EB455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167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3A724-8C38-4F8F-8C31-192154974E7F}" type="datetimeFigureOut">
              <a:rPr lang="ko-KR" altLang="en-US" smtClean="0"/>
              <a:t>2019-04-06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25A9-2561-43A9-88F6-36773EB455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62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3A724-8C38-4F8F-8C31-192154974E7F}" type="datetimeFigureOut">
              <a:rPr lang="ko-KR" altLang="en-US" smtClean="0"/>
              <a:t>2019-04-06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25A9-2561-43A9-88F6-36773EB455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36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3A724-8C38-4F8F-8C31-192154974E7F}" type="datetimeFigureOut">
              <a:rPr lang="ko-KR" altLang="en-US" smtClean="0"/>
              <a:t>2019-04-06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25A9-2561-43A9-88F6-36773EB455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04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3A724-8C38-4F8F-8C31-192154974E7F}" type="datetimeFigureOut">
              <a:rPr lang="ko-KR" altLang="en-US" smtClean="0"/>
              <a:t>2019-04-06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25A9-2561-43A9-88F6-36773EB455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333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3A724-8C38-4F8F-8C31-192154974E7F}" type="datetimeFigureOut">
              <a:rPr lang="ko-KR" altLang="en-US" smtClean="0"/>
              <a:t>2019-04-06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25A9-2561-43A9-88F6-36773EB455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229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3A724-8C38-4F8F-8C31-192154974E7F}" type="datetimeFigureOut">
              <a:rPr lang="ko-KR" altLang="en-US" smtClean="0"/>
              <a:t>2019-04-06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25A9-2561-43A9-88F6-36773EB455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472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3A724-8C38-4F8F-8C31-192154974E7F}" type="datetimeFigureOut">
              <a:rPr lang="ko-KR" altLang="en-US" smtClean="0"/>
              <a:t>2019-04-06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25A9-2561-43A9-88F6-36773EB455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529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3A724-8C38-4F8F-8C31-192154974E7F}" type="datetimeFigureOut">
              <a:rPr lang="ko-KR" altLang="en-US" smtClean="0"/>
              <a:t>2019-04-06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25A9-2561-43A9-88F6-36773EB455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465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3A724-8C38-4F8F-8C31-192154974E7F}" type="datetimeFigureOut">
              <a:rPr lang="ko-KR" altLang="en-US" smtClean="0"/>
              <a:t>2019-04-06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25A9-2561-43A9-88F6-36773EB455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487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3A724-8C38-4F8F-8C31-192154974E7F}" type="datetimeFigureOut">
              <a:rPr lang="ko-KR" altLang="en-US" smtClean="0"/>
              <a:t>2019-04-06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C25A9-2561-43A9-88F6-36773EB455C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33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jpeg"/><Relationship Id="rId5" Type="http://schemas.openxmlformats.org/officeDocument/2006/relationships/image" Target="../media/image124.jpeg"/><Relationship Id="rId4" Type="http://schemas.openxmlformats.org/officeDocument/2006/relationships/image" Target="../media/image12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4043680"/>
          </a:xfrm>
          <a:prstGeom prst="rect">
            <a:avLst/>
          </a:pr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75272" y="2350347"/>
            <a:ext cx="4641457" cy="1471190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  <a:effectLst>
                  <a:glow rad="139700">
                    <a:schemeClr val="accent1">
                      <a:lumMod val="75000"/>
                      <a:alpha val="40000"/>
                    </a:schemeClr>
                  </a:glow>
                </a:effectLst>
                <a:latin typeface="+mj-ea"/>
              </a:rPr>
              <a:t>STEP2</a:t>
            </a:r>
            <a:br>
              <a:rPr lang="en-US" altLang="ko-KR" sz="9600" b="1" dirty="0">
                <a:solidFill>
                  <a:schemeClr val="bg1"/>
                </a:solidFill>
                <a:effectLst>
                  <a:glow rad="139700">
                    <a:schemeClr val="accent1">
                      <a:lumMod val="75000"/>
                      <a:alpha val="40000"/>
                    </a:schemeClr>
                  </a:glow>
                </a:effectLst>
                <a:latin typeface="+mj-ea"/>
              </a:rPr>
            </a:br>
            <a:r>
              <a:rPr lang="en-US" altLang="ko-KR" sz="9600" b="1" dirty="0">
                <a:solidFill>
                  <a:schemeClr val="bg1"/>
                </a:solidFill>
                <a:effectLst>
                  <a:glow rad="139700">
                    <a:schemeClr val="accent1">
                      <a:lumMod val="75000"/>
                      <a:alpha val="40000"/>
                    </a:schemeClr>
                  </a:glow>
                </a:effectLst>
                <a:latin typeface="+mj-ea"/>
              </a:rPr>
              <a:t>1</a:t>
            </a:r>
            <a:r>
              <a:rPr lang="ko-KR" altLang="en-US" sz="9600" b="1" dirty="0">
                <a:solidFill>
                  <a:schemeClr val="bg1"/>
                </a:solidFill>
                <a:effectLst>
                  <a:glow rad="139700">
                    <a:schemeClr val="accent1">
                      <a:lumMod val="75000"/>
                      <a:alpha val="40000"/>
                    </a:schemeClr>
                  </a:glow>
                </a:effectLst>
                <a:latin typeface="+mj-ea"/>
              </a:rPr>
              <a:t>주차</a:t>
            </a:r>
          </a:p>
        </p:txBody>
      </p:sp>
      <p:pic>
        <p:nvPicPr>
          <p:cNvPr id="5" name="그래픽 6">
            <a:extLst>
              <a:ext uri="{FF2B5EF4-FFF2-40B4-BE49-F238E27FC236}">
                <a16:creationId xmlns:a16="http://schemas.microsoft.com/office/drawing/2014/main" id="{EC302EF8-C988-4C0E-B11C-A6C4361CF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888" y="178839"/>
            <a:ext cx="518815" cy="51881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4185780"/>
            <a:ext cx="12192000" cy="179494"/>
          </a:xfrm>
          <a:prstGeom prst="rect">
            <a:avLst/>
          </a:pr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4401358"/>
            <a:ext cx="12192000" cy="45719"/>
          </a:xfrm>
          <a:prstGeom prst="rect">
            <a:avLst/>
          </a:pr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201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370" y="449636"/>
            <a:ext cx="7591425" cy="23907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31976" y="851647"/>
            <a:ext cx="1864659" cy="528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0803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82" y="142060"/>
            <a:ext cx="11727918" cy="232143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1CA17F2-5AFB-4AD4-90D2-E1BED7518B2B}"/>
              </a:ext>
            </a:extLst>
          </p:cNvPr>
          <p:cNvSpPr/>
          <p:nvPr/>
        </p:nvSpPr>
        <p:spPr>
          <a:xfrm>
            <a:off x="10205497" y="260031"/>
            <a:ext cx="455219" cy="354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각형 25">
            <a:extLst>
              <a:ext uri="{FF2B5EF4-FFF2-40B4-BE49-F238E27FC236}">
                <a16:creationId xmlns:a16="http://schemas.microsoft.com/office/drawing/2014/main" id="{49C2E1F1-2272-4678-B8D3-26797D1E8176}"/>
              </a:ext>
            </a:extLst>
          </p:cNvPr>
          <p:cNvSpPr/>
          <p:nvPr/>
        </p:nvSpPr>
        <p:spPr>
          <a:xfrm>
            <a:off x="0" y="1630061"/>
            <a:ext cx="8772615" cy="1801368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1B4747-091E-4900-803A-B3F93DD89981}"/>
              </a:ext>
            </a:extLst>
          </p:cNvPr>
          <p:cNvSpPr txBox="1"/>
          <p:nvPr/>
        </p:nvSpPr>
        <p:spPr>
          <a:xfrm>
            <a:off x="-2120175" y="1821198"/>
            <a:ext cx="894365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b="1" spc="-290" dirty="0" err="1">
                <a:solidFill>
                  <a:schemeClr val="bg1"/>
                </a:solidFill>
                <a:latin typeface="+mj-ea"/>
              </a:rPr>
              <a:t>톰켓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 서버를 실행시켜봅시다</a:t>
            </a:r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  <a:p>
            <a:pPr algn="r"/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을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클릭해보세요</a:t>
            </a:r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F3BE6B-6969-4E62-BE7E-F351A39374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010" y="2490080"/>
            <a:ext cx="681147" cy="68114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1CA17F2-5AFB-4AD4-90D2-E1BED7518B2B}"/>
              </a:ext>
            </a:extLst>
          </p:cNvPr>
          <p:cNvSpPr/>
          <p:nvPr/>
        </p:nvSpPr>
        <p:spPr>
          <a:xfrm>
            <a:off x="478791" y="594863"/>
            <a:ext cx="4138033" cy="3540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813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AF23DB-CCDE-4DF5-BD49-48DF15E0B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1238" cy="669100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079D9E-F0B7-4EE4-A9C6-814574472F2F}"/>
              </a:ext>
            </a:extLst>
          </p:cNvPr>
          <p:cNvSpPr/>
          <p:nvPr/>
        </p:nvSpPr>
        <p:spPr>
          <a:xfrm>
            <a:off x="6963994" y="996696"/>
            <a:ext cx="1038758" cy="151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079D9E-F0B7-4EE4-A9C6-814574472F2F}"/>
              </a:ext>
            </a:extLst>
          </p:cNvPr>
          <p:cNvSpPr/>
          <p:nvPr/>
        </p:nvSpPr>
        <p:spPr>
          <a:xfrm>
            <a:off x="6963994" y="996696"/>
            <a:ext cx="1038758" cy="151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각형 12">
            <a:extLst>
              <a:ext uri="{FF2B5EF4-FFF2-40B4-BE49-F238E27FC236}">
                <a16:creationId xmlns:a16="http://schemas.microsoft.com/office/drawing/2014/main" id="{4DFB7BF8-6B9E-4062-BC5A-AC2C144D363C}"/>
              </a:ext>
            </a:extLst>
          </p:cNvPr>
          <p:cNvSpPr/>
          <p:nvPr/>
        </p:nvSpPr>
        <p:spPr>
          <a:xfrm>
            <a:off x="0" y="636421"/>
            <a:ext cx="8772615" cy="1024128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539EE-9078-4082-A892-B3D12EC73675}"/>
              </a:ext>
            </a:extLst>
          </p:cNvPr>
          <p:cNvSpPr txBox="1"/>
          <p:nvPr/>
        </p:nvSpPr>
        <p:spPr>
          <a:xfrm>
            <a:off x="-469306" y="794542"/>
            <a:ext cx="894365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서버가 정상적으로 실행된 모습입니다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5299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643F23F-C51D-4FBF-ABCC-67FDE82E4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E72D5A-48B1-4E70-A94C-DF807AC80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76" y="-12410"/>
            <a:ext cx="12192001" cy="673650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EBE3D1-BECF-4958-BDAB-3E1551D1976B}"/>
              </a:ext>
            </a:extLst>
          </p:cNvPr>
          <p:cNvSpPr/>
          <p:nvPr/>
        </p:nvSpPr>
        <p:spPr>
          <a:xfrm>
            <a:off x="943661" y="270662"/>
            <a:ext cx="1119225" cy="2121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28A9F6B5-C777-4D69-964D-3521F6C5DC47}"/>
              </a:ext>
            </a:extLst>
          </p:cNvPr>
          <p:cNvSpPr/>
          <p:nvPr/>
        </p:nvSpPr>
        <p:spPr>
          <a:xfrm rot="10800000">
            <a:off x="2397753" y="-12410"/>
            <a:ext cx="9786172" cy="752817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A1A32-37D3-4243-AE07-0E25DE049AF8}"/>
              </a:ext>
            </a:extLst>
          </p:cNvPr>
          <p:cNvSpPr txBox="1"/>
          <p:nvPr/>
        </p:nvSpPr>
        <p:spPr>
          <a:xfrm>
            <a:off x="2789116" y="3689"/>
            <a:ext cx="927044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localhost:8080/first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로 접속한 페이지입니다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44986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744200" cy="56959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434931D2-C6F4-45F0-897A-837E2ECCD32B}"/>
              </a:ext>
            </a:extLst>
          </p:cNvPr>
          <p:cNvSpPr/>
          <p:nvPr/>
        </p:nvSpPr>
        <p:spPr>
          <a:xfrm rot="10800000">
            <a:off x="1931213" y="41390"/>
            <a:ext cx="10252712" cy="739659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3F6F0D-ECB5-4D8B-82DF-4B2E86C5DE39}"/>
              </a:ext>
            </a:extLst>
          </p:cNvPr>
          <p:cNvSpPr txBox="1"/>
          <p:nvPr/>
        </p:nvSpPr>
        <p:spPr>
          <a:xfrm>
            <a:off x="2084832" y="53803"/>
            <a:ext cx="1019967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Servers-&gt;Tomcat-context.xml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(</a:t>
            </a:r>
            <a:r>
              <a:rPr lang="en-US" altLang="ko-KR" sz="4000" b="1" spc="-290" dirty="0" err="1">
                <a:solidFill>
                  <a:schemeClr val="bg1"/>
                </a:solidFill>
                <a:latin typeface="+mj-ea"/>
              </a:rPr>
              <a:t>sorce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탭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)</a:t>
            </a:r>
          </a:p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DA383E-95A9-4403-83B3-8E9AC2144A99}"/>
              </a:ext>
            </a:extLst>
          </p:cNvPr>
          <p:cNvSpPr/>
          <p:nvPr/>
        </p:nvSpPr>
        <p:spPr>
          <a:xfrm>
            <a:off x="548186" y="1499094"/>
            <a:ext cx="891989" cy="222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263C38-BBDE-425A-8E45-788702484EFF}"/>
              </a:ext>
            </a:extLst>
          </p:cNvPr>
          <p:cNvSpPr/>
          <p:nvPr/>
        </p:nvSpPr>
        <p:spPr>
          <a:xfrm>
            <a:off x="3786302" y="2847975"/>
            <a:ext cx="6957898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DA383E-95A9-4403-83B3-8E9AC2144A99}"/>
              </a:ext>
            </a:extLst>
          </p:cNvPr>
          <p:cNvSpPr/>
          <p:nvPr/>
        </p:nvSpPr>
        <p:spPr>
          <a:xfrm>
            <a:off x="73617" y="650655"/>
            <a:ext cx="891989" cy="222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263C38-BBDE-425A-8E45-788702484EFF}"/>
              </a:ext>
            </a:extLst>
          </p:cNvPr>
          <p:cNvSpPr/>
          <p:nvPr/>
        </p:nvSpPr>
        <p:spPr>
          <a:xfrm>
            <a:off x="3664345" y="5394441"/>
            <a:ext cx="507605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7965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47188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494F5A-5C10-40E1-8D69-B2424015F02B}"/>
              </a:ext>
            </a:extLst>
          </p:cNvPr>
          <p:cNvSpPr/>
          <p:nvPr/>
        </p:nvSpPr>
        <p:spPr>
          <a:xfrm>
            <a:off x="86692" y="1161399"/>
            <a:ext cx="630483" cy="22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334676-A03B-49AF-A909-EF8191A07214}"/>
              </a:ext>
            </a:extLst>
          </p:cNvPr>
          <p:cNvSpPr/>
          <p:nvPr/>
        </p:nvSpPr>
        <p:spPr>
          <a:xfrm>
            <a:off x="3412128" y="1852572"/>
            <a:ext cx="5990910" cy="9802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3C24B6-2F3B-413F-9650-037B2D6541EB}"/>
              </a:ext>
            </a:extLst>
          </p:cNvPr>
          <p:cNvSpPr/>
          <p:nvPr/>
        </p:nvSpPr>
        <p:spPr>
          <a:xfrm>
            <a:off x="9403038" y="903313"/>
            <a:ext cx="2636562" cy="36597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각형 30">
            <a:extLst>
              <a:ext uri="{FF2B5EF4-FFF2-40B4-BE49-F238E27FC236}">
                <a16:creationId xmlns:a16="http://schemas.microsoft.com/office/drawing/2014/main" id="{E1EED8DF-C0B4-4D49-AA2D-DE3170058B44}"/>
              </a:ext>
            </a:extLst>
          </p:cNvPr>
          <p:cNvSpPr/>
          <p:nvPr/>
        </p:nvSpPr>
        <p:spPr>
          <a:xfrm rot="10800000">
            <a:off x="9614948" y="386736"/>
            <a:ext cx="1950041" cy="499371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1FCA3A-2989-443C-B718-831BF95D517E}"/>
              </a:ext>
            </a:extLst>
          </p:cNvPr>
          <p:cNvSpPr txBox="1"/>
          <p:nvPr/>
        </p:nvSpPr>
        <p:spPr>
          <a:xfrm>
            <a:off x="9403038" y="313256"/>
            <a:ext cx="270231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290" dirty="0" err="1">
                <a:solidFill>
                  <a:schemeClr val="bg1"/>
                </a:solidFill>
                <a:latin typeface="+mj-ea"/>
              </a:rPr>
              <a:t>Ctrl+f</a:t>
            </a:r>
            <a:endParaRPr lang="en-US" altLang="ko-KR" sz="36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494F5A-5C10-40E1-8D69-B2424015F02B}"/>
              </a:ext>
            </a:extLst>
          </p:cNvPr>
          <p:cNvSpPr/>
          <p:nvPr/>
        </p:nvSpPr>
        <p:spPr>
          <a:xfrm>
            <a:off x="1072810" y="4048034"/>
            <a:ext cx="791849" cy="22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0476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5655"/>
          <a:stretch/>
        </p:blipFill>
        <p:spPr>
          <a:xfrm>
            <a:off x="0" y="2937"/>
            <a:ext cx="12174185" cy="41627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879BD96-4679-444D-B8CE-98F9489D2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18" y="1454266"/>
            <a:ext cx="9425385" cy="216258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70532FA-DDD8-4DC8-82C5-D4FC4610BE63}"/>
              </a:ext>
            </a:extLst>
          </p:cNvPr>
          <p:cNvSpPr/>
          <p:nvPr/>
        </p:nvSpPr>
        <p:spPr>
          <a:xfrm>
            <a:off x="820228" y="3517336"/>
            <a:ext cx="585216" cy="160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34871" y="806824"/>
            <a:ext cx="349623" cy="229020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906250" y="806824"/>
            <a:ext cx="267935" cy="229020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17738" y="806824"/>
            <a:ext cx="485962" cy="229020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236944" y="806824"/>
            <a:ext cx="877668" cy="22902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868893" y="806824"/>
            <a:ext cx="1150471" cy="22902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824944" y="806824"/>
            <a:ext cx="1287556" cy="22902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33819" y="1035844"/>
            <a:ext cx="441324" cy="22902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181726" y="806824"/>
            <a:ext cx="647698" cy="22902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126194" y="806824"/>
            <a:ext cx="1078006" cy="22902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340283" y="807618"/>
            <a:ext cx="1408147" cy="22902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185526" y="806824"/>
            <a:ext cx="720724" cy="22902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181726" y="1016035"/>
            <a:ext cx="1060324" cy="22902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341722" y="1017588"/>
            <a:ext cx="1252628" cy="229020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205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079D9E-F0B7-4EE4-A9C6-814574472F2F}"/>
              </a:ext>
            </a:extLst>
          </p:cNvPr>
          <p:cNvSpPr/>
          <p:nvPr/>
        </p:nvSpPr>
        <p:spPr>
          <a:xfrm>
            <a:off x="6963994" y="996696"/>
            <a:ext cx="1038758" cy="151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281A11-08C9-41BB-BA50-7C05F0E28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r="22702" b="81233"/>
          <a:stretch/>
        </p:blipFill>
        <p:spPr>
          <a:xfrm>
            <a:off x="891341" y="0"/>
            <a:ext cx="10063171" cy="166913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CE0833-606E-4DB4-87B6-82A160920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73" y="1465983"/>
            <a:ext cx="12192000" cy="279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399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079D9E-F0B7-4EE4-A9C6-814574472F2F}"/>
              </a:ext>
            </a:extLst>
          </p:cNvPr>
          <p:cNvSpPr/>
          <p:nvPr/>
        </p:nvSpPr>
        <p:spPr>
          <a:xfrm>
            <a:off x="6963994" y="996696"/>
            <a:ext cx="1038758" cy="151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9E76437-43E1-4FCC-A9EB-13C7AD447872}"/>
              </a:ext>
            </a:extLst>
          </p:cNvPr>
          <p:cNvGrpSpPr/>
          <p:nvPr/>
        </p:nvGrpSpPr>
        <p:grpSpPr>
          <a:xfrm>
            <a:off x="-101938" y="82137"/>
            <a:ext cx="12395876" cy="3879876"/>
            <a:chOff x="896112" y="70333"/>
            <a:chExt cx="10399776" cy="325510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49D0176-0C0F-486C-9983-A7B9363F8B0A}"/>
                </a:ext>
              </a:extLst>
            </p:cNvPr>
            <p:cNvGrpSpPr/>
            <p:nvPr/>
          </p:nvGrpSpPr>
          <p:grpSpPr>
            <a:xfrm>
              <a:off x="1408176" y="1017594"/>
              <a:ext cx="9375648" cy="1800327"/>
              <a:chOff x="1258824" y="2514600"/>
              <a:chExt cx="9375648" cy="1800327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A98A6B6-994B-49E9-B726-369EE5B97D99}"/>
                  </a:ext>
                </a:extLst>
              </p:cNvPr>
              <p:cNvSpPr/>
              <p:nvPr/>
            </p:nvSpPr>
            <p:spPr>
              <a:xfrm>
                <a:off x="3383280" y="2514600"/>
                <a:ext cx="3675888" cy="521208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338CFB-6104-4F4D-9075-9E42814272B7}"/>
                  </a:ext>
                </a:extLst>
              </p:cNvPr>
              <p:cNvSpPr/>
              <p:nvPr/>
            </p:nvSpPr>
            <p:spPr>
              <a:xfrm>
                <a:off x="1258824" y="3161018"/>
                <a:ext cx="5274488" cy="521208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D75425C-E572-4785-9309-58D2BE1B2ED6}"/>
                  </a:ext>
                </a:extLst>
              </p:cNvPr>
              <p:cNvSpPr/>
              <p:nvPr/>
            </p:nvSpPr>
            <p:spPr>
              <a:xfrm>
                <a:off x="8845296" y="3168395"/>
                <a:ext cx="1789176" cy="521208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5198563-2D78-4A7E-B370-B9D43F198EA7}"/>
                  </a:ext>
                </a:extLst>
              </p:cNvPr>
              <p:cNvSpPr/>
              <p:nvPr/>
            </p:nvSpPr>
            <p:spPr>
              <a:xfrm>
                <a:off x="1258824" y="3793719"/>
                <a:ext cx="3669792" cy="521208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213E603-68B9-43AC-862E-CD7C0C0A1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12" y="70333"/>
              <a:ext cx="10399776" cy="3255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55613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80"/>
            <a:ext cx="12191238" cy="435645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079D9E-F0B7-4EE4-A9C6-814574472F2F}"/>
              </a:ext>
            </a:extLst>
          </p:cNvPr>
          <p:cNvSpPr/>
          <p:nvPr/>
        </p:nvSpPr>
        <p:spPr>
          <a:xfrm>
            <a:off x="6963994" y="996696"/>
            <a:ext cx="1038758" cy="151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B7E473D-679E-4202-BDF9-EA4BEA490984}"/>
              </a:ext>
            </a:extLst>
          </p:cNvPr>
          <p:cNvSpPr/>
          <p:nvPr/>
        </p:nvSpPr>
        <p:spPr>
          <a:xfrm>
            <a:off x="2005051" y="2711618"/>
            <a:ext cx="1557299" cy="260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574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747" y="0"/>
            <a:ext cx="7704506" cy="38243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079D9E-F0B7-4EE4-A9C6-814574472F2F}"/>
              </a:ext>
            </a:extLst>
          </p:cNvPr>
          <p:cNvSpPr/>
          <p:nvPr/>
        </p:nvSpPr>
        <p:spPr>
          <a:xfrm>
            <a:off x="6963994" y="996696"/>
            <a:ext cx="1038758" cy="151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1F4DD2-BFFE-4A78-A757-CC5DDA666147}"/>
              </a:ext>
            </a:extLst>
          </p:cNvPr>
          <p:cNvSpPr/>
          <p:nvPr/>
        </p:nvSpPr>
        <p:spPr>
          <a:xfrm>
            <a:off x="2828477" y="1919377"/>
            <a:ext cx="4019997" cy="3557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094EDB-CAAC-4658-8751-F4737A86241D}"/>
              </a:ext>
            </a:extLst>
          </p:cNvPr>
          <p:cNvSpPr/>
          <p:nvPr/>
        </p:nvSpPr>
        <p:spPr>
          <a:xfrm>
            <a:off x="3346744" y="2566514"/>
            <a:ext cx="5159081" cy="3235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AED4AF-CC0C-4A2E-B3FD-45A50E35DB77}"/>
              </a:ext>
            </a:extLst>
          </p:cNvPr>
          <p:cNvSpPr/>
          <p:nvPr/>
        </p:nvSpPr>
        <p:spPr>
          <a:xfrm>
            <a:off x="3907692" y="3213652"/>
            <a:ext cx="3712308" cy="2917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320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649" y="8964"/>
            <a:ext cx="8765935" cy="408398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052917" y="3328147"/>
            <a:ext cx="869577" cy="338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8415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30075" cy="43624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81F4DD2-BFFE-4A78-A757-CC5DDA666147}"/>
              </a:ext>
            </a:extLst>
          </p:cNvPr>
          <p:cNvSpPr/>
          <p:nvPr/>
        </p:nvSpPr>
        <p:spPr>
          <a:xfrm>
            <a:off x="1523553" y="3124200"/>
            <a:ext cx="1162498" cy="4095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602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E72D5A-48B1-4E70-A94C-DF807AC80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76" y="-12410"/>
            <a:ext cx="12192001" cy="67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8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2877"/>
          <a:stretch/>
        </p:blipFill>
        <p:spPr>
          <a:xfrm>
            <a:off x="1667715" y="0"/>
            <a:ext cx="9591675" cy="51435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43836" y="1595718"/>
            <a:ext cx="699248" cy="259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494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63F4FF3-9B6B-4D90-AAB9-991F0309FA95}"/>
              </a:ext>
            </a:extLst>
          </p:cNvPr>
          <p:cNvSpPr txBox="1"/>
          <p:nvPr/>
        </p:nvSpPr>
        <p:spPr>
          <a:xfrm>
            <a:off x="364193" y="260293"/>
            <a:ext cx="1146208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300" spc="-290" dirty="0">
                <a:solidFill>
                  <a:srgbClr val="002060"/>
                </a:solidFill>
                <a:latin typeface="+mj-ea"/>
                <a:ea typeface="+mj-ea"/>
              </a:rPr>
              <a:t>만약 </a:t>
            </a:r>
            <a:r>
              <a:rPr lang="ko-KR" altLang="en-US" sz="4300" b="1" spc="-290" dirty="0" err="1">
                <a:solidFill>
                  <a:srgbClr val="002060"/>
                </a:solidFill>
                <a:latin typeface="+mj-ea"/>
                <a:ea typeface="+mj-ea"/>
              </a:rPr>
              <a:t>재부팅을</a:t>
            </a:r>
            <a:r>
              <a:rPr lang="ko-KR" altLang="en-US" sz="4300" b="1" spc="-290" dirty="0">
                <a:solidFill>
                  <a:srgbClr val="002060"/>
                </a:solidFill>
                <a:latin typeface="+mj-ea"/>
                <a:ea typeface="+mj-ea"/>
              </a:rPr>
              <a:t> 하라는 창</a:t>
            </a:r>
            <a:r>
              <a:rPr lang="ko-KR" altLang="en-US" sz="4300" spc="-290" dirty="0">
                <a:solidFill>
                  <a:srgbClr val="002060"/>
                </a:solidFill>
                <a:latin typeface="+mj-ea"/>
                <a:ea typeface="+mj-ea"/>
              </a:rPr>
              <a:t>이 뜬다면</a:t>
            </a:r>
            <a:endParaRPr lang="en-US" altLang="ko-KR" sz="4300" spc="-290" dirty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4300" b="1" spc="-290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lang="ko-KR" altLang="en-US" sz="4300" b="1" spc="-290" dirty="0">
                <a:solidFill>
                  <a:srgbClr val="FF0000"/>
                </a:solidFill>
                <a:latin typeface="+mj-ea"/>
                <a:ea typeface="+mj-ea"/>
              </a:rPr>
              <a:t>아니오</a:t>
            </a:r>
            <a:r>
              <a:rPr lang="en-US" altLang="ko-KR" sz="4300" b="1" spc="-290" dirty="0">
                <a:solidFill>
                  <a:srgbClr val="FF0000"/>
                </a:solidFill>
                <a:latin typeface="+mj-ea"/>
                <a:ea typeface="+mj-ea"/>
              </a:rPr>
              <a:t>(N)</a:t>
            </a:r>
            <a:r>
              <a:rPr lang="ko-KR" altLang="en-US" sz="4300" b="1" spc="-290" dirty="0">
                <a:solidFill>
                  <a:srgbClr val="002060"/>
                </a:solidFill>
                <a:latin typeface="+mj-ea"/>
                <a:ea typeface="+mj-ea"/>
              </a:rPr>
              <a:t>를 클릭</a:t>
            </a:r>
            <a:r>
              <a:rPr lang="ko-KR" altLang="en-US" sz="4300" spc="-290" dirty="0">
                <a:solidFill>
                  <a:srgbClr val="002060"/>
                </a:solidFill>
                <a:latin typeface="+mj-ea"/>
                <a:ea typeface="+mj-ea"/>
              </a:rPr>
              <a:t>합니다</a:t>
            </a:r>
            <a:r>
              <a:rPr lang="en-US" altLang="ko-KR" sz="4300" spc="-290" dirty="0">
                <a:solidFill>
                  <a:srgbClr val="00206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719C03-1B7B-4122-A30A-4942BAE8F0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1"/>
          <a:stretch/>
        </p:blipFill>
        <p:spPr>
          <a:xfrm>
            <a:off x="3543559" y="1742969"/>
            <a:ext cx="4785669" cy="1811108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9BA9FA-A890-4804-A936-504A98FAA6E5}"/>
              </a:ext>
            </a:extLst>
          </p:cNvPr>
          <p:cNvSpPr/>
          <p:nvPr/>
        </p:nvSpPr>
        <p:spPr>
          <a:xfrm>
            <a:off x="6865556" y="2947224"/>
            <a:ext cx="1263581" cy="4891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8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775447"/>
            <a:ext cx="10191750" cy="396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328545-CA89-49C8-B477-4DCE2498E5C5}"/>
              </a:ext>
            </a:extLst>
          </p:cNvPr>
          <p:cNvSpPr txBox="1"/>
          <p:nvPr/>
        </p:nvSpPr>
        <p:spPr>
          <a:xfrm>
            <a:off x="-169577" y="21394"/>
            <a:ext cx="12658219" cy="7540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300" b="1" spc="-290" dirty="0">
                <a:solidFill>
                  <a:srgbClr val="002060"/>
                </a:solidFill>
                <a:latin typeface="+mj-ea"/>
                <a:ea typeface="+mj-ea"/>
              </a:rPr>
              <a:t>오른쪽 클릭 </a:t>
            </a:r>
            <a:r>
              <a:rPr lang="en-US" altLang="ko-KR" sz="4300" b="1" spc="-290" dirty="0">
                <a:solidFill>
                  <a:srgbClr val="002060"/>
                </a:solidFill>
                <a:latin typeface="+mj-ea"/>
                <a:ea typeface="+mj-ea"/>
              </a:rPr>
              <a:t>&gt;</a:t>
            </a:r>
            <a:r>
              <a:rPr lang="ko-KR" altLang="en-US" sz="4300" b="1" spc="-290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lang="en-US" altLang="ko-KR" sz="4300" b="1" spc="-290" dirty="0">
                <a:solidFill>
                  <a:srgbClr val="002060"/>
                </a:solidFill>
                <a:latin typeface="+mj-ea"/>
                <a:ea typeface="+mj-ea"/>
              </a:rPr>
              <a:t>7-zip </a:t>
            </a:r>
            <a:r>
              <a:rPr lang="ko-KR" altLang="en-US" sz="4300" b="1" spc="-290" dirty="0">
                <a:solidFill>
                  <a:srgbClr val="002060"/>
                </a:solidFill>
                <a:latin typeface="+mj-ea"/>
                <a:ea typeface="+mj-ea"/>
              </a:rPr>
              <a:t>클릭 </a:t>
            </a:r>
            <a:r>
              <a:rPr lang="en-US" altLang="ko-KR" sz="4300" b="1" spc="-290" dirty="0">
                <a:solidFill>
                  <a:srgbClr val="002060"/>
                </a:solidFill>
                <a:latin typeface="+mj-ea"/>
                <a:ea typeface="+mj-ea"/>
              </a:rPr>
              <a:t>&gt; </a:t>
            </a:r>
            <a:r>
              <a:rPr lang="ko-KR" altLang="en-US" sz="4300" b="1" spc="-290" dirty="0">
                <a:solidFill>
                  <a:srgbClr val="002060"/>
                </a:solidFill>
                <a:latin typeface="+mj-ea"/>
                <a:ea typeface="+mj-ea"/>
              </a:rPr>
              <a:t>압축풀기</a:t>
            </a:r>
            <a:r>
              <a:rPr lang="ko-KR" altLang="en-US" sz="4300" spc="-290" dirty="0">
                <a:solidFill>
                  <a:srgbClr val="002060"/>
                </a:solidFill>
                <a:latin typeface="+mj-ea"/>
                <a:ea typeface="+mj-ea"/>
              </a:rPr>
              <a:t>를 하세요</a:t>
            </a:r>
            <a:endParaRPr lang="en-US" altLang="ko-KR" sz="4300" spc="-29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9BA9FA-A890-4804-A936-504A98FAA6E5}"/>
              </a:ext>
            </a:extLst>
          </p:cNvPr>
          <p:cNvSpPr/>
          <p:nvPr/>
        </p:nvSpPr>
        <p:spPr>
          <a:xfrm>
            <a:off x="1388122" y="1907318"/>
            <a:ext cx="1113032" cy="9434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9BA9FA-A890-4804-A936-504A98FAA6E5}"/>
              </a:ext>
            </a:extLst>
          </p:cNvPr>
          <p:cNvSpPr/>
          <p:nvPr/>
        </p:nvSpPr>
        <p:spPr>
          <a:xfrm>
            <a:off x="2501154" y="1813189"/>
            <a:ext cx="3523128" cy="3921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9BA9FA-A890-4804-A936-504A98FAA6E5}"/>
              </a:ext>
            </a:extLst>
          </p:cNvPr>
          <p:cNvSpPr/>
          <p:nvPr/>
        </p:nvSpPr>
        <p:spPr>
          <a:xfrm>
            <a:off x="6069107" y="2615530"/>
            <a:ext cx="5074022" cy="3966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403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55" y="241207"/>
            <a:ext cx="5019675" cy="30765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B9BA9FA-A890-4804-A936-504A98FAA6E5}"/>
              </a:ext>
            </a:extLst>
          </p:cNvPr>
          <p:cNvSpPr/>
          <p:nvPr/>
        </p:nvSpPr>
        <p:spPr>
          <a:xfrm>
            <a:off x="2150076" y="2906471"/>
            <a:ext cx="993174" cy="3256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5531223" y="1398495"/>
            <a:ext cx="1129553" cy="6349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069" y="241207"/>
            <a:ext cx="4829707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38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969" y="976351"/>
            <a:ext cx="8996061" cy="28415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C6CE74-CA49-4BA8-AE42-2C6B0EF2BE5C}"/>
              </a:ext>
            </a:extLst>
          </p:cNvPr>
          <p:cNvSpPr txBox="1"/>
          <p:nvPr/>
        </p:nvSpPr>
        <p:spPr>
          <a:xfrm>
            <a:off x="1333036" y="222298"/>
            <a:ext cx="9852697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300" b="1" kern="1500" spc="-270" dirty="0">
                <a:solidFill>
                  <a:srgbClr val="002060"/>
                </a:solidFill>
                <a:latin typeface="+mj-ea"/>
                <a:ea typeface="+mj-ea"/>
              </a:rPr>
              <a:t>압축을 풀면 아래와 같은 </a:t>
            </a:r>
            <a:r>
              <a:rPr lang="ko-KR" altLang="en-US" sz="4300" kern="1500" spc="-270" dirty="0">
                <a:solidFill>
                  <a:srgbClr val="002060"/>
                </a:solidFill>
                <a:latin typeface="+mj-ea"/>
                <a:ea typeface="+mj-ea"/>
              </a:rPr>
              <a:t>파일이 보입니다</a:t>
            </a:r>
            <a:r>
              <a:rPr lang="en-US" altLang="ko-KR" sz="4300" kern="1500" spc="-270" dirty="0">
                <a:solidFill>
                  <a:srgbClr val="002060"/>
                </a:solidFill>
                <a:latin typeface="+mj-ea"/>
                <a:ea typeface="+mj-ea"/>
              </a:rPr>
              <a:t>.</a:t>
            </a:r>
            <a:endParaRPr lang="ko-KR" altLang="en-US" sz="4300" kern="1500" spc="-27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8897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69" y="945776"/>
            <a:ext cx="8996061" cy="284153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B9BA9FA-A890-4804-A936-504A98FAA6E5}"/>
              </a:ext>
            </a:extLst>
          </p:cNvPr>
          <p:cNvSpPr/>
          <p:nvPr/>
        </p:nvSpPr>
        <p:spPr>
          <a:xfrm>
            <a:off x="2535557" y="2040863"/>
            <a:ext cx="2359171" cy="3256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28545-CA89-49C8-B477-4DCE2498E5C5}"/>
              </a:ext>
            </a:extLst>
          </p:cNvPr>
          <p:cNvSpPr txBox="1"/>
          <p:nvPr/>
        </p:nvSpPr>
        <p:spPr>
          <a:xfrm>
            <a:off x="-169577" y="191723"/>
            <a:ext cx="12658219" cy="7540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300" b="1" spc="-290" dirty="0">
                <a:solidFill>
                  <a:srgbClr val="002060"/>
                </a:solidFill>
                <a:latin typeface="+mj-ea"/>
                <a:ea typeface="+mj-ea"/>
              </a:rPr>
              <a:t>eGovFrameDev-3.7.0-64bit &gt; ctrl + X (</a:t>
            </a:r>
            <a:r>
              <a:rPr lang="ko-KR" altLang="en-US" sz="4300" b="1" spc="-290" dirty="0">
                <a:solidFill>
                  <a:srgbClr val="002060"/>
                </a:solidFill>
                <a:latin typeface="+mj-ea"/>
                <a:ea typeface="+mj-ea"/>
              </a:rPr>
              <a:t>잘라내기</a:t>
            </a:r>
            <a:r>
              <a:rPr lang="en-US" altLang="ko-KR" sz="4300" b="1" spc="-290" dirty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endParaRPr lang="en-US" altLang="ko-KR" sz="4300" spc="-290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3230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918522" y="1057274"/>
            <a:ext cx="8354956" cy="2627219"/>
            <a:chOff x="2586037" y="600075"/>
            <a:chExt cx="7019925" cy="220741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b="34119"/>
            <a:stretch/>
          </p:blipFill>
          <p:spPr>
            <a:xfrm>
              <a:off x="2586037" y="600075"/>
              <a:ext cx="7019925" cy="18637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t="43940" b="-1"/>
            <a:stretch/>
          </p:blipFill>
          <p:spPr>
            <a:xfrm>
              <a:off x="2586037" y="1221581"/>
              <a:ext cx="7019925" cy="158591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328545-CA89-49C8-B477-4DCE2498E5C5}"/>
              </a:ext>
            </a:extLst>
          </p:cNvPr>
          <p:cNvSpPr txBox="1"/>
          <p:nvPr/>
        </p:nvSpPr>
        <p:spPr>
          <a:xfrm>
            <a:off x="-169577" y="191723"/>
            <a:ext cx="12658219" cy="7540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300" b="1" spc="-290" dirty="0">
                <a:solidFill>
                  <a:srgbClr val="002060"/>
                </a:solidFill>
                <a:latin typeface="+mj-ea"/>
                <a:ea typeface="+mj-ea"/>
              </a:rPr>
              <a:t>C: </a:t>
            </a:r>
            <a:r>
              <a:rPr lang="ko-KR" altLang="en-US" sz="4300" b="1" spc="-290" dirty="0">
                <a:solidFill>
                  <a:srgbClr val="002060"/>
                </a:solidFill>
                <a:latin typeface="+mj-ea"/>
                <a:ea typeface="+mj-ea"/>
              </a:rPr>
              <a:t>드라이브에 </a:t>
            </a:r>
            <a:r>
              <a:rPr lang="en-US" altLang="ko-KR" sz="4300" b="1" spc="-290" dirty="0">
                <a:solidFill>
                  <a:srgbClr val="002060"/>
                </a:solidFill>
                <a:latin typeface="+mj-ea"/>
                <a:ea typeface="+mj-ea"/>
              </a:rPr>
              <a:t>ctrl + V (</a:t>
            </a:r>
            <a:r>
              <a:rPr lang="ko-KR" altLang="en-US" sz="4300" b="1" spc="-290" dirty="0" err="1">
                <a:solidFill>
                  <a:srgbClr val="002060"/>
                </a:solidFill>
                <a:latin typeface="+mj-ea"/>
                <a:ea typeface="+mj-ea"/>
              </a:rPr>
              <a:t>붙여넣기</a:t>
            </a:r>
            <a:r>
              <a:rPr lang="en-US" altLang="ko-KR" sz="4300" b="1" spc="-290" dirty="0">
                <a:solidFill>
                  <a:srgbClr val="002060"/>
                </a:solidFill>
                <a:latin typeface="+mj-ea"/>
                <a:ea typeface="+mj-ea"/>
              </a:rPr>
              <a:t>)</a:t>
            </a:r>
            <a:endParaRPr lang="en-US" altLang="ko-KR" sz="4300" spc="-29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9BA9FA-A890-4804-A936-504A98FAA6E5}"/>
              </a:ext>
            </a:extLst>
          </p:cNvPr>
          <p:cNvSpPr/>
          <p:nvPr/>
        </p:nvSpPr>
        <p:spPr>
          <a:xfrm>
            <a:off x="2329369" y="1742628"/>
            <a:ext cx="2359171" cy="2712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9BA9FA-A890-4804-A936-504A98FAA6E5}"/>
              </a:ext>
            </a:extLst>
          </p:cNvPr>
          <p:cNvSpPr/>
          <p:nvPr/>
        </p:nvSpPr>
        <p:spPr>
          <a:xfrm>
            <a:off x="2551619" y="1096269"/>
            <a:ext cx="1156781" cy="2712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48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993"/>
            <a:ext cx="5754690" cy="14007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660" y="218794"/>
            <a:ext cx="5800725" cy="284797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05348" y="1613647"/>
            <a:ext cx="5091954" cy="242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3"/>
            <a:endCxn id="3" idx="1"/>
          </p:cNvCxnSpPr>
          <p:nvPr/>
        </p:nvCxnSpPr>
        <p:spPr>
          <a:xfrm flipV="1">
            <a:off x="5297302" y="1642782"/>
            <a:ext cx="686358" cy="918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328545-CA89-49C8-B477-4DCE2498E5C5}"/>
              </a:ext>
            </a:extLst>
          </p:cNvPr>
          <p:cNvSpPr txBox="1"/>
          <p:nvPr/>
        </p:nvSpPr>
        <p:spPr>
          <a:xfrm>
            <a:off x="-169577" y="191723"/>
            <a:ext cx="6337295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spc="-290" dirty="0">
                <a:solidFill>
                  <a:srgbClr val="002060"/>
                </a:solidFill>
                <a:latin typeface="+mj-ea"/>
              </a:rPr>
              <a:t>eGovFrameDev-3.7.0-64bit </a:t>
            </a:r>
            <a:r>
              <a:rPr lang="ko-KR" altLang="en-US" sz="3500" b="1" spc="-290" dirty="0">
                <a:solidFill>
                  <a:srgbClr val="002060"/>
                </a:solidFill>
                <a:latin typeface="+mj-ea"/>
              </a:rPr>
              <a:t>폴더 </a:t>
            </a:r>
            <a:endParaRPr lang="en-US" altLang="ko-KR" sz="3500" spc="-290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4531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452" y="465605"/>
            <a:ext cx="5135096" cy="11511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59858" y="2105561"/>
            <a:ext cx="96908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 err="1">
                <a:solidFill>
                  <a:srgbClr val="002060"/>
                </a:solidFill>
              </a:rPr>
              <a:t>YouTuBe</a:t>
            </a:r>
            <a:r>
              <a:rPr lang="ko-KR" altLang="en-US" sz="4000" b="1" dirty="0">
                <a:solidFill>
                  <a:srgbClr val="002060"/>
                </a:solidFill>
              </a:rPr>
              <a:t>로 수업 영상을 제공합니다</a:t>
            </a:r>
            <a:r>
              <a:rPr lang="en-US" altLang="ko-KR" sz="4000" b="1" dirty="0">
                <a:solidFill>
                  <a:srgbClr val="002060"/>
                </a:solidFill>
              </a:rPr>
              <a:t>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 err="1">
                <a:solidFill>
                  <a:srgbClr val="002060"/>
                </a:solidFill>
              </a:rPr>
              <a:t>이메일은</a:t>
            </a:r>
            <a:r>
              <a:rPr lang="ko-KR" altLang="en-US" sz="4000" b="1" dirty="0">
                <a:solidFill>
                  <a:srgbClr val="002060"/>
                </a:solidFill>
              </a:rPr>
              <a:t> 꼭 </a:t>
            </a:r>
            <a:r>
              <a:rPr lang="ko-KR" altLang="en-US" sz="4000" b="1" u="sng" dirty="0" err="1">
                <a:solidFill>
                  <a:srgbClr val="002060"/>
                </a:solidFill>
              </a:rPr>
              <a:t>구글</a:t>
            </a:r>
            <a:r>
              <a:rPr lang="ko-KR" altLang="en-US" sz="4000" b="1" u="sng" dirty="0">
                <a:solidFill>
                  <a:srgbClr val="002060"/>
                </a:solidFill>
              </a:rPr>
              <a:t> 주소</a:t>
            </a:r>
            <a:r>
              <a:rPr lang="ko-KR" altLang="en-US" sz="4000" b="1" dirty="0">
                <a:solidFill>
                  <a:srgbClr val="002060"/>
                </a:solidFill>
              </a:rPr>
              <a:t>이어야 합니다</a:t>
            </a:r>
            <a:r>
              <a:rPr lang="en-US" altLang="ko-KR" sz="4000" b="1" dirty="0">
                <a:solidFill>
                  <a:srgbClr val="002060"/>
                </a:solidFill>
              </a:rPr>
              <a:t>.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430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797" y="320489"/>
            <a:ext cx="7828406" cy="27185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B9BA9FA-A890-4804-A936-504A98FAA6E5}"/>
              </a:ext>
            </a:extLst>
          </p:cNvPr>
          <p:cNvSpPr/>
          <p:nvPr/>
        </p:nvSpPr>
        <p:spPr>
          <a:xfrm>
            <a:off x="2571415" y="1739427"/>
            <a:ext cx="2359171" cy="3256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D1255-3862-46C8-A7B1-A07458B8440D}"/>
              </a:ext>
            </a:extLst>
          </p:cNvPr>
          <p:cNvSpPr txBox="1"/>
          <p:nvPr/>
        </p:nvSpPr>
        <p:spPr>
          <a:xfrm>
            <a:off x="1473843" y="2065106"/>
            <a:ext cx="10461338" cy="7540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300" b="1" spc="-290" dirty="0">
                <a:solidFill>
                  <a:srgbClr val="002060"/>
                </a:solidFill>
                <a:latin typeface="+mj-ea"/>
                <a:ea typeface="+mj-ea"/>
              </a:rPr>
              <a:t>더블 클릭합니다</a:t>
            </a:r>
            <a:r>
              <a:rPr lang="en-US" altLang="ko-KR" sz="4300" b="1" spc="-290" dirty="0">
                <a:solidFill>
                  <a:srgbClr val="002060"/>
                </a:solidFill>
                <a:latin typeface="+mj-ea"/>
                <a:ea typeface="+mj-ea"/>
              </a:rPr>
              <a:t>.</a:t>
            </a:r>
            <a:endParaRPr lang="en-US" altLang="ko-KR" sz="4300" spc="-290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32507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6096000" cy="4317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857253-D1C7-42A6-A373-92A91AA33AFB}"/>
              </a:ext>
            </a:extLst>
          </p:cNvPr>
          <p:cNvSpPr txBox="1"/>
          <p:nvPr/>
        </p:nvSpPr>
        <p:spPr>
          <a:xfrm>
            <a:off x="6850515" y="502302"/>
            <a:ext cx="4880292" cy="7540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300" b="1" spc="-290" dirty="0">
                <a:solidFill>
                  <a:srgbClr val="002060"/>
                </a:solidFill>
                <a:latin typeface="+mj-ea"/>
                <a:ea typeface="+mj-ea"/>
              </a:rPr>
              <a:t>Next</a:t>
            </a:r>
            <a:r>
              <a:rPr lang="ko-KR" altLang="en-US" sz="4300" b="1" spc="-290" dirty="0">
                <a:solidFill>
                  <a:srgbClr val="002060"/>
                </a:solidFill>
                <a:latin typeface="+mj-ea"/>
                <a:ea typeface="+mj-ea"/>
              </a:rPr>
              <a:t>를 클릭</a:t>
            </a:r>
            <a:r>
              <a:rPr lang="ko-KR" altLang="en-US" sz="4300" spc="-290" dirty="0">
                <a:solidFill>
                  <a:srgbClr val="002060"/>
                </a:solidFill>
                <a:latin typeface="+mj-ea"/>
                <a:ea typeface="+mj-ea"/>
              </a:rPr>
              <a:t>합니다</a:t>
            </a:r>
            <a:r>
              <a:rPr lang="en-US" altLang="ko-KR" sz="4300" spc="-290" dirty="0">
                <a:solidFill>
                  <a:srgbClr val="002060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E4912D-A634-4503-98D9-49E9F1C477AA}"/>
              </a:ext>
            </a:extLst>
          </p:cNvPr>
          <p:cNvSpPr/>
          <p:nvPr/>
        </p:nvSpPr>
        <p:spPr>
          <a:xfrm>
            <a:off x="3717122" y="3936223"/>
            <a:ext cx="1105890" cy="2951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EE0262C-3144-4518-8B94-635C5C4C91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28" y="1428927"/>
            <a:ext cx="2797520" cy="117873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E8466E7-F962-47A0-8986-7EF274F505F0}"/>
              </a:ext>
            </a:extLst>
          </p:cNvPr>
          <p:cNvCxnSpPr>
            <a:cxnSpLocks/>
            <a:stCxn id="19" idx="2"/>
            <a:endCxn id="15" idx="3"/>
          </p:cNvCxnSpPr>
          <p:nvPr/>
        </p:nvCxnSpPr>
        <p:spPr>
          <a:xfrm flipH="1">
            <a:off x="4823012" y="2607657"/>
            <a:ext cx="3742476" cy="14761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007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"/>
            <a:ext cx="5737412" cy="4354903"/>
          </a:xfrm>
          <a:prstGeom prst="rect">
            <a:avLst/>
          </a:prstGeom>
        </p:spPr>
      </p:pic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F2DF2A7-FB76-4779-B926-E80E1F0FF620}"/>
              </a:ext>
            </a:extLst>
          </p:cNvPr>
          <p:cNvSpPr/>
          <p:nvPr/>
        </p:nvSpPr>
        <p:spPr>
          <a:xfrm rot="10800000">
            <a:off x="4419600" y="0"/>
            <a:ext cx="7770876" cy="2492188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3DF6A7-3B93-4B9A-9B74-A1D82F8A971D}"/>
              </a:ext>
            </a:extLst>
          </p:cNvPr>
          <p:cNvSpPr txBox="1"/>
          <p:nvPr/>
        </p:nvSpPr>
        <p:spPr>
          <a:xfrm>
            <a:off x="4786725" y="119967"/>
            <a:ext cx="7271996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b="1" kern="1500" spc="-250" dirty="0">
                <a:solidFill>
                  <a:schemeClr val="bg1"/>
                </a:solidFill>
                <a:latin typeface="+mj-ea"/>
              </a:rPr>
              <a:t>eGovFrameDev-3.7.0-64bit</a:t>
            </a:r>
            <a:r>
              <a:rPr lang="ko-KR" altLang="en-US" sz="4300" spc="-290" dirty="0">
                <a:solidFill>
                  <a:schemeClr val="bg1"/>
                </a:solidFill>
                <a:latin typeface="+mj-ea"/>
                <a:ea typeface="+mj-ea"/>
              </a:rPr>
              <a:t>와 </a:t>
            </a:r>
            <a:endParaRPr lang="en-US" altLang="ko-KR" sz="4300" spc="-29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/>
            <a:r>
              <a:rPr lang="ko-KR" altLang="en-US" sz="4300" b="1" spc="-290" dirty="0">
                <a:solidFill>
                  <a:schemeClr val="bg1"/>
                </a:solidFill>
                <a:latin typeface="+mj-ea"/>
                <a:ea typeface="+mj-ea"/>
              </a:rPr>
              <a:t>같은 폴더위치에 </a:t>
            </a:r>
            <a:r>
              <a:rPr lang="ko-KR" altLang="en-US" sz="4300" spc="-290" dirty="0">
                <a:solidFill>
                  <a:schemeClr val="bg1"/>
                </a:solidFill>
                <a:latin typeface="+mj-ea"/>
                <a:ea typeface="+mj-ea"/>
              </a:rPr>
              <a:t>두기 위해 </a:t>
            </a:r>
            <a:endParaRPr lang="en-US" altLang="ko-KR" sz="4300" spc="-29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/>
            <a:r>
              <a:rPr lang="ko-KR" altLang="en-US" sz="4300" spc="-290" dirty="0" err="1">
                <a:solidFill>
                  <a:schemeClr val="bg1"/>
                </a:solidFill>
                <a:latin typeface="+mj-ea"/>
                <a:ea typeface="+mj-ea"/>
              </a:rPr>
              <a:t>를</a:t>
            </a:r>
            <a:r>
              <a:rPr lang="en-US" altLang="ko-KR" sz="4300" spc="-29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4300" spc="-290" dirty="0">
                <a:solidFill>
                  <a:schemeClr val="bg1"/>
                </a:solidFill>
                <a:latin typeface="+mj-ea"/>
                <a:ea typeface="+mj-ea"/>
              </a:rPr>
              <a:t>클릭합니다</a:t>
            </a:r>
            <a:r>
              <a:rPr lang="en-US" altLang="ko-KR" sz="4300" spc="-290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BA710A7-5CD0-484A-BE3D-3BA8FFB1DB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643" y="1544835"/>
            <a:ext cx="1388080" cy="58486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E4912D-A634-4503-98D9-49E9F1C477AA}"/>
              </a:ext>
            </a:extLst>
          </p:cNvPr>
          <p:cNvSpPr/>
          <p:nvPr/>
        </p:nvSpPr>
        <p:spPr>
          <a:xfrm>
            <a:off x="4550839" y="3375210"/>
            <a:ext cx="1105890" cy="2951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983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73" y="0"/>
            <a:ext cx="5395925" cy="4114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3DF6A7-3B93-4B9A-9B74-A1D82F8A971D}"/>
              </a:ext>
            </a:extLst>
          </p:cNvPr>
          <p:cNvSpPr txBox="1"/>
          <p:nvPr/>
        </p:nvSpPr>
        <p:spPr>
          <a:xfrm>
            <a:off x="5569527" y="183734"/>
            <a:ext cx="6057846" cy="20774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4300" b="1" spc="-290" dirty="0">
                <a:solidFill>
                  <a:srgbClr val="002060"/>
                </a:solidFill>
                <a:latin typeface="+mj-ea"/>
                <a:ea typeface="+mj-ea"/>
              </a:rPr>
              <a:t>Folder name</a:t>
            </a:r>
            <a:r>
              <a:rPr lang="ko-KR" altLang="en-US" sz="4300" b="1" spc="-290" dirty="0">
                <a:solidFill>
                  <a:srgbClr val="002060"/>
                </a:solidFill>
                <a:latin typeface="+mj-ea"/>
                <a:ea typeface="+mj-ea"/>
              </a:rPr>
              <a:t>에 있는</a:t>
            </a:r>
            <a:r>
              <a:rPr lang="ko-KR" altLang="en-US" sz="4300" spc="-290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endParaRPr lang="en-US" altLang="ko-KR" sz="4300" spc="-290" dirty="0">
              <a:solidFill>
                <a:srgbClr val="002060"/>
              </a:solidFill>
              <a:latin typeface="+mj-ea"/>
              <a:ea typeface="+mj-ea"/>
            </a:endParaRPr>
          </a:p>
          <a:p>
            <a:pPr algn="r"/>
            <a:r>
              <a:rPr lang="en-US" altLang="ko-KR" sz="4300" b="1" spc="-290" dirty="0">
                <a:solidFill>
                  <a:srgbClr val="FF0000"/>
                </a:solidFill>
                <a:latin typeface="+mj-ea"/>
                <a:ea typeface="+mj-ea"/>
              </a:rPr>
              <a:t>Java \ jdk1.8.0_201</a:t>
            </a:r>
            <a:r>
              <a:rPr lang="ko-KR" altLang="en-US" sz="4300" b="1" spc="-290" dirty="0">
                <a:solidFill>
                  <a:srgbClr val="002060"/>
                </a:solidFill>
                <a:latin typeface="+mj-ea"/>
                <a:ea typeface="+mj-ea"/>
              </a:rPr>
              <a:t>를</a:t>
            </a:r>
            <a:r>
              <a:rPr lang="en-US" altLang="ko-KR" sz="4300" b="1" spc="-290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</a:p>
          <a:p>
            <a:pPr algn="r"/>
            <a:r>
              <a:rPr lang="ko-KR" altLang="en-US" sz="4300" b="1" spc="-290" dirty="0">
                <a:solidFill>
                  <a:srgbClr val="002060"/>
                </a:solidFill>
                <a:latin typeface="+mj-ea"/>
                <a:ea typeface="+mj-ea"/>
              </a:rPr>
              <a:t>복사합니다</a:t>
            </a:r>
            <a:r>
              <a:rPr lang="en-US" altLang="ko-KR" sz="4300" b="1" spc="-290" dirty="0">
                <a:solidFill>
                  <a:srgbClr val="002060"/>
                </a:solidFill>
                <a:latin typeface="+mj-ea"/>
                <a:ea typeface="+mj-ea"/>
              </a:rPr>
              <a:t>.</a:t>
            </a:r>
            <a:endParaRPr lang="en-US" altLang="ko-KR" sz="4300" spc="-29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6F75E1C-35F1-4421-90DB-1E0A3ECCD921}"/>
              </a:ext>
            </a:extLst>
          </p:cNvPr>
          <p:cNvCxnSpPr>
            <a:cxnSpLocks/>
            <a:stCxn id="5" idx="1"/>
            <a:endCxn id="14" idx="3"/>
          </p:cNvCxnSpPr>
          <p:nvPr/>
        </p:nvCxnSpPr>
        <p:spPr>
          <a:xfrm flipH="1">
            <a:off x="2895600" y="2756712"/>
            <a:ext cx="2764998" cy="618206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E4912D-A634-4503-98D9-49E9F1C477AA}"/>
              </a:ext>
            </a:extLst>
          </p:cNvPr>
          <p:cNvSpPr/>
          <p:nvPr/>
        </p:nvSpPr>
        <p:spPr>
          <a:xfrm>
            <a:off x="1561644" y="3227359"/>
            <a:ext cx="1333956" cy="2951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60598" y="2286065"/>
            <a:ext cx="6172838" cy="941294"/>
          </a:xfrm>
          <a:prstGeom prst="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Java</a:t>
            </a:r>
            <a:r>
              <a:rPr lang="en-US" altLang="ko-KR" sz="4000" dirty="0">
                <a:solidFill>
                  <a:schemeClr val="tx1"/>
                </a:solidFill>
                <a:latin typeface="나눔스퀘어 ExtraBold"/>
                <a:ea typeface="Cambria Math" panose="02040503050406030204" pitchFamily="18" charset="0"/>
              </a:rPr>
              <a:t>\</a:t>
            </a:r>
            <a:r>
              <a:rPr lang="en-US" altLang="ko-KR" sz="4000" dirty="0">
                <a:solidFill>
                  <a:schemeClr val="tx1"/>
                </a:solidFill>
              </a:rPr>
              <a:t>jdk1.8.0_201</a:t>
            </a:r>
            <a:r>
              <a:rPr lang="en-US" altLang="ko-KR" sz="4000" dirty="0">
                <a:solidFill>
                  <a:schemeClr val="tx1"/>
                </a:solidFill>
                <a:latin typeface="나눔스퀘어 ExtraBold"/>
                <a:ea typeface="Cambria Math" panose="02040503050406030204" pitchFamily="18" charset="0"/>
              </a:rPr>
              <a:t>\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194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5273"/>
          <a:stretch/>
        </p:blipFill>
        <p:spPr>
          <a:xfrm>
            <a:off x="8965" y="0"/>
            <a:ext cx="5719482" cy="5813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AAADAA-9396-4510-86B3-AC3523B5777F}"/>
              </a:ext>
            </a:extLst>
          </p:cNvPr>
          <p:cNvSpPr txBox="1"/>
          <p:nvPr/>
        </p:nvSpPr>
        <p:spPr>
          <a:xfrm>
            <a:off x="3048306" y="181497"/>
            <a:ext cx="8931554" cy="2169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4500" b="1" spc="-290" dirty="0">
                <a:solidFill>
                  <a:srgbClr val="002060"/>
                </a:solidFill>
                <a:latin typeface="+mj-ea"/>
                <a:ea typeface="+mj-ea"/>
              </a:rPr>
              <a:t>C : \eGovFrameDev-3.7.0-64bit</a:t>
            </a:r>
            <a:r>
              <a:rPr lang="ko-KR" altLang="en-US" sz="4500" b="1" spc="-290" dirty="0">
                <a:solidFill>
                  <a:srgbClr val="002060"/>
                </a:solidFill>
                <a:latin typeface="+mj-ea"/>
                <a:ea typeface="+mj-ea"/>
              </a:rPr>
              <a:t>로 가기 위해 </a:t>
            </a:r>
            <a:r>
              <a:rPr lang="ko-KR" altLang="en-US" sz="4500" b="1" spc="-290" dirty="0">
                <a:solidFill>
                  <a:srgbClr val="FF0000"/>
                </a:solidFill>
                <a:latin typeface="+mj-ea"/>
                <a:ea typeface="+mj-ea"/>
              </a:rPr>
              <a:t>화살표 모양</a:t>
            </a:r>
            <a:r>
              <a:rPr lang="ko-KR" altLang="en-US" sz="4500" b="1" spc="-290" dirty="0">
                <a:solidFill>
                  <a:srgbClr val="002060"/>
                </a:solidFill>
                <a:latin typeface="+mj-ea"/>
                <a:ea typeface="+mj-ea"/>
              </a:rPr>
              <a:t>을</a:t>
            </a:r>
            <a:endParaRPr lang="en-US" altLang="ko-KR" sz="4500" b="1" spc="-290" dirty="0">
              <a:solidFill>
                <a:srgbClr val="002060"/>
              </a:solidFill>
              <a:latin typeface="+mj-ea"/>
              <a:ea typeface="+mj-ea"/>
            </a:endParaRPr>
          </a:p>
          <a:p>
            <a:pPr algn="r"/>
            <a:r>
              <a:rPr lang="ko-KR" altLang="en-US" sz="4500" b="1" spc="-290" dirty="0">
                <a:solidFill>
                  <a:srgbClr val="002060"/>
                </a:solidFill>
                <a:latin typeface="+mj-ea"/>
                <a:ea typeface="+mj-ea"/>
              </a:rPr>
              <a:t>클릭합니다</a:t>
            </a:r>
            <a:r>
              <a:rPr lang="en-US" altLang="ko-KR" sz="4500" b="1" spc="-290" dirty="0">
                <a:solidFill>
                  <a:srgbClr val="002060"/>
                </a:solidFill>
                <a:latin typeface="+mj-ea"/>
                <a:ea typeface="+mj-ea"/>
              </a:rPr>
              <a:t>.</a:t>
            </a:r>
            <a:endParaRPr lang="en-US" altLang="ko-KR" sz="4500" spc="-29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5831AC6C-D751-402E-B022-7FF37B4E26B0}"/>
              </a:ext>
            </a:extLst>
          </p:cNvPr>
          <p:cNvSpPr/>
          <p:nvPr/>
        </p:nvSpPr>
        <p:spPr>
          <a:xfrm>
            <a:off x="5212305" y="1901484"/>
            <a:ext cx="626228" cy="77503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327F5D1-5472-42C8-B6AB-AFB5067ECA7C}"/>
              </a:ext>
            </a:extLst>
          </p:cNvPr>
          <p:cNvGrpSpPr/>
          <p:nvPr/>
        </p:nvGrpSpPr>
        <p:grpSpPr>
          <a:xfrm>
            <a:off x="4379012" y="1613321"/>
            <a:ext cx="2292813" cy="1645967"/>
            <a:chOff x="6981632" y="4353812"/>
            <a:chExt cx="2292813" cy="164596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022E36-32A4-4614-90D1-BBF7DE22C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8479" y="4353812"/>
              <a:ext cx="1645966" cy="1645967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E5A254-0E5E-4D50-8B00-B63323151213}"/>
                </a:ext>
              </a:extLst>
            </p:cNvPr>
            <p:cNvGrpSpPr/>
            <p:nvPr/>
          </p:nvGrpSpPr>
          <p:grpSpPr>
            <a:xfrm>
              <a:off x="6981632" y="4432730"/>
              <a:ext cx="2218424" cy="1465828"/>
              <a:chOff x="6981632" y="4432730"/>
              <a:chExt cx="2218424" cy="1465828"/>
            </a:xfrm>
          </p:grpSpPr>
          <p:sp>
            <p:nvSpPr>
              <p:cNvPr id="19" name="화살표: 왼쪽 18">
                <a:extLst>
                  <a:ext uri="{FF2B5EF4-FFF2-40B4-BE49-F238E27FC236}">
                    <a16:creationId xmlns:a16="http://schemas.microsoft.com/office/drawing/2014/main" id="{BB87BBB1-52E4-4063-8076-89936D652025}"/>
                  </a:ext>
                </a:extLst>
              </p:cNvPr>
              <p:cNvSpPr/>
              <p:nvPr/>
            </p:nvSpPr>
            <p:spPr>
              <a:xfrm>
                <a:off x="6981632" y="4789277"/>
                <a:ext cx="626228" cy="775038"/>
              </a:xfrm>
              <a:prstGeom prst="lef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77396A8F-066A-4398-98E7-D2B51ACF78A9}"/>
                  </a:ext>
                </a:extLst>
              </p:cNvPr>
              <p:cNvGrpSpPr/>
              <p:nvPr/>
            </p:nvGrpSpPr>
            <p:grpSpPr>
              <a:xfrm>
                <a:off x="7702868" y="4432730"/>
                <a:ext cx="1497188" cy="1465828"/>
                <a:chOff x="9681936" y="3960821"/>
                <a:chExt cx="1497188" cy="1465828"/>
              </a:xfrm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7B51B83A-1A51-4F79-9114-0DB6291AC7D2}"/>
                    </a:ext>
                  </a:extLst>
                </p:cNvPr>
                <p:cNvSpPr/>
                <p:nvPr/>
              </p:nvSpPr>
              <p:spPr>
                <a:xfrm>
                  <a:off x="9681936" y="3960821"/>
                  <a:ext cx="1497188" cy="1465828"/>
                </a:xfrm>
                <a:prstGeom prst="rect">
                  <a:avLst/>
                </a:prstGeom>
                <a:solidFill>
                  <a:srgbClr val="E5F1FB"/>
                </a:solidFill>
                <a:ln w="38100">
                  <a:solidFill>
                    <a:srgbClr val="0077D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9C0D72EE-5A6A-401B-B6F8-933A106AB6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873" t="4189" r="2888" b="1321"/>
                <a:stretch/>
              </p:blipFill>
              <p:spPr>
                <a:xfrm>
                  <a:off x="10265033" y="4474632"/>
                  <a:ext cx="330994" cy="43820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E4912D-A634-4503-98D9-49E9F1C477AA}"/>
              </a:ext>
            </a:extLst>
          </p:cNvPr>
          <p:cNvSpPr/>
          <p:nvPr/>
        </p:nvSpPr>
        <p:spPr>
          <a:xfrm>
            <a:off x="3811394" y="2067294"/>
            <a:ext cx="455562" cy="5055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60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9" y="0"/>
            <a:ext cx="5370570" cy="40520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139" y="0"/>
            <a:ext cx="4762500" cy="36099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E4912D-A634-4503-98D9-49E9F1C477AA}"/>
              </a:ext>
            </a:extLst>
          </p:cNvPr>
          <p:cNvSpPr/>
          <p:nvPr/>
        </p:nvSpPr>
        <p:spPr>
          <a:xfrm>
            <a:off x="664782" y="2429435"/>
            <a:ext cx="1675006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5" idx="3"/>
            <a:endCxn id="4" idx="1"/>
          </p:cNvCxnSpPr>
          <p:nvPr/>
        </p:nvCxnSpPr>
        <p:spPr>
          <a:xfrm flipV="1">
            <a:off x="2339788" y="1804988"/>
            <a:ext cx="4324351" cy="7768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E4912D-A634-4503-98D9-49E9F1C477AA}"/>
              </a:ext>
            </a:extLst>
          </p:cNvPr>
          <p:cNvSpPr/>
          <p:nvPr/>
        </p:nvSpPr>
        <p:spPr>
          <a:xfrm>
            <a:off x="637887" y="1452283"/>
            <a:ext cx="1675006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750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08480" cy="465174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3FEE62-9FE4-4AF9-A31D-9AFBBD6BF309}"/>
              </a:ext>
            </a:extLst>
          </p:cNvPr>
          <p:cNvSpPr/>
          <p:nvPr/>
        </p:nvSpPr>
        <p:spPr>
          <a:xfrm>
            <a:off x="3680580" y="4214860"/>
            <a:ext cx="1214149" cy="3571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8826D81-6DF1-4DE7-8790-F88441D92BAA}"/>
              </a:ext>
            </a:extLst>
          </p:cNvPr>
          <p:cNvCxnSpPr>
            <a:cxnSpLocks/>
          </p:cNvCxnSpPr>
          <p:nvPr/>
        </p:nvCxnSpPr>
        <p:spPr>
          <a:xfrm flipH="1">
            <a:off x="4589096" y="2939942"/>
            <a:ext cx="752709" cy="127491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E29339A4-6B3C-4EA4-BD7B-EEC55655A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" y="519199"/>
            <a:ext cx="1912448" cy="63969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09E40F9-752E-4D8E-8609-EA98D0FFA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4" y="1391824"/>
            <a:ext cx="1912448" cy="64178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285802" y="518083"/>
            <a:ext cx="7933963" cy="699237"/>
          </a:xfrm>
          <a:prstGeom prst="rect">
            <a:avLst/>
          </a:prstGeom>
          <a:solidFill>
            <a:schemeClr val="bg1"/>
          </a:solidFill>
          <a:ln w="38100">
            <a:solidFill>
              <a:srgbClr val="0E255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C:\eGovFrameDev-3.7.0-64bit\</a:t>
            </a:r>
            <a:endParaRPr lang="ko-KR" altLang="en-US" sz="20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85802" y="1379393"/>
            <a:ext cx="7933963" cy="699237"/>
          </a:xfrm>
          <a:prstGeom prst="rect">
            <a:avLst/>
          </a:prstGeom>
          <a:solidFill>
            <a:schemeClr val="bg1"/>
          </a:solidFill>
          <a:ln w="38100">
            <a:solidFill>
              <a:srgbClr val="0E255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C:\eGovFrameDev-3.7.0-64bit\Java\jdk1.8.0_201\</a:t>
            </a:r>
            <a:endParaRPr lang="ko-KR" altLang="en-US" sz="20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578006-B3ED-4E38-87CA-7049EC6432E3}"/>
              </a:ext>
            </a:extLst>
          </p:cNvPr>
          <p:cNvSpPr/>
          <p:nvPr/>
        </p:nvSpPr>
        <p:spPr>
          <a:xfrm>
            <a:off x="6096000" y="1491267"/>
            <a:ext cx="3057356" cy="475488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16A66CD-F13E-46A2-AE35-5C6F07D78253}"/>
              </a:ext>
            </a:extLst>
          </p:cNvPr>
          <p:cNvSpPr/>
          <p:nvPr/>
        </p:nvSpPr>
        <p:spPr>
          <a:xfrm>
            <a:off x="7065365" y="1018213"/>
            <a:ext cx="732505" cy="47305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061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43"/>
            <a:ext cx="5321808" cy="4058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20803C-48FA-4C85-85D9-EF6683F1EE2D}"/>
              </a:ext>
            </a:extLst>
          </p:cNvPr>
          <p:cNvSpPr txBox="1"/>
          <p:nvPr/>
        </p:nvSpPr>
        <p:spPr>
          <a:xfrm>
            <a:off x="2176055" y="265294"/>
            <a:ext cx="13707532" cy="7540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300" b="1" spc="-290" dirty="0">
                <a:solidFill>
                  <a:srgbClr val="FF0000"/>
                </a:solidFill>
                <a:latin typeface="+mj-ea"/>
                <a:ea typeface="+mj-ea"/>
              </a:rPr>
              <a:t>Next &gt;</a:t>
            </a:r>
            <a:r>
              <a:rPr lang="ko-KR" altLang="en-US" sz="4300" b="1" spc="-290" dirty="0">
                <a:solidFill>
                  <a:srgbClr val="002060"/>
                </a:solidFill>
                <a:latin typeface="+mj-ea"/>
                <a:ea typeface="+mj-ea"/>
              </a:rPr>
              <a:t>버튼을 클릭하세요</a:t>
            </a:r>
            <a:r>
              <a:rPr lang="en-US" altLang="ko-KR" sz="4300" b="1" spc="-290" dirty="0">
                <a:solidFill>
                  <a:srgbClr val="002060"/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14ABC0-18C1-4404-BC66-7D6AFB5662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62337"/>
            <a:ext cx="2331720" cy="948786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233886-74D9-4645-946E-DB35181129B7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840480" y="2311123"/>
            <a:ext cx="3421380" cy="12977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3FEE62-9FE4-4AF9-A31D-9AFBBD6BF309}"/>
              </a:ext>
            </a:extLst>
          </p:cNvPr>
          <p:cNvSpPr/>
          <p:nvPr/>
        </p:nvSpPr>
        <p:spPr>
          <a:xfrm>
            <a:off x="3233405" y="3665490"/>
            <a:ext cx="1036843" cy="3571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3FEE62-9FE4-4AF9-A31D-9AFBBD6BF309}"/>
              </a:ext>
            </a:extLst>
          </p:cNvPr>
          <p:cNvSpPr/>
          <p:nvPr/>
        </p:nvSpPr>
        <p:spPr>
          <a:xfrm>
            <a:off x="0" y="2959976"/>
            <a:ext cx="3136392" cy="469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706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DFF2C5D-0B70-4527-B5BE-00454FD96BB5}"/>
              </a:ext>
            </a:extLst>
          </p:cNvPr>
          <p:cNvSpPr txBox="1"/>
          <p:nvPr/>
        </p:nvSpPr>
        <p:spPr>
          <a:xfrm>
            <a:off x="10141522" y="3118281"/>
            <a:ext cx="2047431" cy="2400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b="1" spc="-290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250783-2F1E-4A72-9544-5410E1641ECE}"/>
              </a:ext>
            </a:extLst>
          </p:cNvPr>
          <p:cNvGrpSpPr/>
          <p:nvPr/>
        </p:nvGrpSpPr>
        <p:grpSpPr>
          <a:xfrm>
            <a:off x="-164873" y="0"/>
            <a:ext cx="12029533" cy="3417394"/>
            <a:chOff x="-164873" y="0"/>
            <a:chExt cx="12029533" cy="3417394"/>
          </a:xfrm>
        </p:grpSpPr>
        <p:sp>
          <p:nvSpPr>
            <p:cNvPr id="4" name="화살표: 오각형 3">
              <a:extLst>
                <a:ext uri="{FF2B5EF4-FFF2-40B4-BE49-F238E27FC236}">
                  <a16:creationId xmlns:a16="http://schemas.microsoft.com/office/drawing/2014/main" id="{AF4F6C9D-2894-47C7-916B-9C447DD38445}"/>
                </a:ext>
              </a:extLst>
            </p:cNvPr>
            <p:cNvSpPr/>
            <p:nvPr/>
          </p:nvSpPr>
          <p:spPr>
            <a:xfrm>
              <a:off x="0" y="0"/>
              <a:ext cx="10735056" cy="3417394"/>
            </a:xfrm>
            <a:prstGeom prst="homePlat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3DF6A7-3B93-4B9A-9B74-A1D82F8A971D}"/>
                </a:ext>
              </a:extLst>
            </p:cNvPr>
            <p:cNvSpPr txBox="1"/>
            <p:nvPr/>
          </p:nvSpPr>
          <p:spPr>
            <a:xfrm>
              <a:off x="-164873" y="384110"/>
              <a:ext cx="2453982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0" b="1" spc="-290" dirty="0">
                  <a:solidFill>
                    <a:schemeClr val="bg1"/>
                  </a:solidFill>
                  <a:latin typeface="+mj-ea"/>
                  <a:ea typeface="+mj-ea"/>
                </a:rPr>
                <a:t>Q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4DB602-87E8-42C9-BA3C-0ADED1D9A5FE}"/>
                </a:ext>
              </a:extLst>
            </p:cNvPr>
            <p:cNvSpPr txBox="1"/>
            <p:nvPr/>
          </p:nvSpPr>
          <p:spPr>
            <a:xfrm>
              <a:off x="1628774" y="993116"/>
              <a:ext cx="8539626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kern="1500" spc="-250" dirty="0">
                  <a:solidFill>
                    <a:schemeClr val="bg1"/>
                  </a:solidFill>
                  <a:latin typeface="+mj-ea"/>
                </a:rPr>
                <a:t>eGovFrameDev-3.7.0-64bit</a:t>
              </a:r>
              <a:r>
                <a:rPr lang="ko-KR" altLang="en-US" sz="4800" spc="-290" dirty="0">
                  <a:solidFill>
                    <a:schemeClr val="bg1"/>
                  </a:solidFill>
                  <a:latin typeface="+mj-ea"/>
                  <a:ea typeface="+mj-ea"/>
                </a:rPr>
                <a:t>와 </a:t>
              </a:r>
              <a:endParaRPr lang="en-US" altLang="ko-KR" sz="4800" spc="-29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4800" spc="-290" dirty="0">
                  <a:solidFill>
                    <a:schemeClr val="bg1"/>
                  </a:solidFill>
                  <a:latin typeface="+mj-ea"/>
                  <a:ea typeface="+mj-ea"/>
                </a:rPr>
                <a:t>같은 폴더위치에 두는 이유는</a:t>
              </a:r>
              <a:r>
                <a:rPr lang="en-US" altLang="ko-KR" sz="4800" spc="-290" dirty="0">
                  <a:solidFill>
                    <a:schemeClr val="bg1"/>
                  </a:solidFill>
                  <a:latin typeface="+mj-ea"/>
                  <a:ea typeface="+mj-ea"/>
                </a:rPr>
                <a:t>?</a:t>
              </a: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82F52D4F-7EDE-4F21-B304-B8575A5713B1}"/>
                </a:ext>
              </a:extLst>
            </p:cNvPr>
            <p:cNvSpPr/>
            <p:nvPr/>
          </p:nvSpPr>
          <p:spPr>
            <a:xfrm>
              <a:off x="10773726" y="1199694"/>
              <a:ext cx="1090934" cy="1053031"/>
            </a:xfrm>
            <a:prstGeom prst="chevron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766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452"/>
          <a:stretch/>
        </p:blipFill>
        <p:spPr>
          <a:xfrm>
            <a:off x="5534152" y="0"/>
            <a:ext cx="6656324" cy="3609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DABCB9-C898-4B85-B0A1-E4E37F7FFE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9" y="60760"/>
            <a:ext cx="2523443" cy="1913916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4BE433DD-449D-4355-8367-5586CC8BA3FE}"/>
              </a:ext>
            </a:extLst>
          </p:cNvPr>
          <p:cNvSpPr/>
          <p:nvPr/>
        </p:nvSpPr>
        <p:spPr>
          <a:xfrm>
            <a:off x="14869" y="2387964"/>
            <a:ext cx="12044963" cy="1548472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865000-2190-4180-8B8D-65C318E12F7B}"/>
              </a:ext>
            </a:extLst>
          </p:cNvPr>
          <p:cNvSpPr txBox="1"/>
          <p:nvPr/>
        </p:nvSpPr>
        <p:spPr>
          <a:xfrm>
            <a:off x="105458" y="2463162"/>
            <a:ext cx="11328539" cy="1415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300" b="1" spc="-290" dirty="0">
                <a:solidFill>
                  <a:srgbClr val="FFFFFF"/>
                </a:solidFill>
                <a:latin typeface="+mj-ea"/>
                <a:ea typeface="+mj-ea"/>
              </a:rPr>
              <a:t>로딩이 끝나면 </a:t>
            </a:r>
            <a:r>
              <a:rPr lang="en-US" altLang="ko-KR" sz="4300" b="1" spc="-290" dirty="0" err="1">
                <a:solidFill>
                  <a:srgbClr val="FFFF00"/>
                </a:solidFill>
                <a:latin typeface="+mj-ea"/>
                <a:ea typeface="+mj-ea"/>
              </a:rPr>
              <a:t>jre</a:t>
            </a:r>
            <a:r>
              <a:rPr lang="ko-KR" altLang="en-US" sz="4300" b="1" spc="-290" dirty="0">
                <a:solidFill>
                  <a:srgbClr val="FFFF00"/>
                </a:solidFill>
                <a:latin typeface="+mj-ea"/>
                <a:ea typeface="+mj-ea"/>
              </a:rPr>
              <a:t>를 설치</a:t>
            </a:r>
            <a:r>
              <a:rPr lang="ko-KR" altLang="en-US" sz="4300" b="1" spc="-290" dirty="0">
                <a:solidFill>
                  <a:srgbClr val="FFFFFF"/>
                </a:solidFill>
                <a:latin typeface="+mj-ea"/>
                <a:ea typeface="+mj-ea"/>
              </a:rPr>
              <a:t>해야 하는데</a:t>
            </a:r>
            <a:r>
              <a:rPr lang="ko-KR" altLang="en-US" sz="4300" b="1" spc="-290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endParaRPr lang="en-US" altLang="ko-KR" sz="4300" b="1" spc="-290" dirty="0">
              <a:solidFill>
                <a:srgbClr val="00206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4300" b="1" spc="-290" dirty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lang="en-US" altLang="ko-KR" sz="4300" b="1" spc="-290" dirty="0" err="1">
                <a:solidFill>
                  <a:srgbClr val="FFFF00"/>
                </a:solidFill>
                <a:latin typeface="+mj-ea"/>
                <a:ea typeface="+mj-ea"/>
              </a:rPr>
              <a:t>jdk</a:t>
            </a:r>
            <a:r>
              <a:rPr lang="ko-KR" altLang="en-US" sz="4300" b="1" spc="-290" dirty="0">
                <a:solidFill>
                  <a:srgbClr val="FFFF00"/>
                </a:solidFill>
                <a:latin typeface="+mj-ea"/>
                <a:ea typeface="+mj-ea"/>
              </a:rPr>
              <a:t>와 같은 위치</a:t>
            </a:r>
            <a:r>
              <a:rPr lang="ko-KR" altLang="en-US" sz="4300" b="1" spc="-290" dirty="0">
                <a:solidFill>
                  <a:srgbClr val="FFFFFF"/>
                </a:solidFill>
                <a:latin typeface="+mj-ea"/>
                <a:ea typeface="+mj-ea"/>
              </a:rPr>
              <a:t>에 두기 위해 </a:t>
            </a:r>
            <a:r>
              <a:rPr lang="ko-KR" altLang="en-US" sz="4300" b="1" spc="-290" dirty="0">
                <a:solidFill>
                  <a:srgbClr val="FFFF00"/>
                </a:solidFill>
                <a:latin typeface="+mj-ea"/>
                <a:ea typeface="+mj-ea"/>
              </a:rPr>
              <a:t>변경을 클릭</a:t>
            </a:r>
            <a:r>
              <a:rPr lang="ko-KR" altLang="en-US" sz="4300" b="1" spc="-290" dirty="0">
                <a:solidFill>
                  <a:srgbClr val="FFFFFF"/>
                </a:solidFill>
                <a:latin typeface="+mj-ea"/>
                <a:ea typeface="+mj-ea"/>
              </a:rPr>
              <a:t>하세요</a:t>
            </a:r>
            <a:endParaRPr lang="en-US" altLang="ko-KR" sz="4300" b="1" spc="-29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6086DE-47C6-4100-944C-1F9880CBBC09}"/>
              </a:ext>
            </a:extLst>
          </p:cNvPr>
          <p:cNvGrpSpPr/>
          <p:nvPr/>
        </p:nvGrpSpPr>
        <p:grpSpPr>
          <a:xfrm>
            <a:off x="3871796" y="934625"/>
            <a:ext cx="752004" cy="450525"/>
            <a:chOff x="3650018" y="1703253"/>
            <a:chExt cx="931038" cy="557784"/>
          </a:xfrm>
        </p:grpSpPr>
        <p:sp>
          <p:nvSpPr>
            <p:cNvPr id="2" name="화살표: 갈매기형 수장 1">
              <a:extLst>
                <a:ext uri="{FF2B5EF4-FFF2-40B4-BE49-F238E27FC236}">
                  <a16:creationId xmlns:a16="http://schemas.microsoft.com/office/drawing/2014/main" id="{BFAD7966-949C-4119-809A-6A8872CB5A3A}"/>
                </a:ext>
              </a:extLst>
            </p:cNvPr>
            <p:cNvSpPr/>
            <p:nvPr/>
          </p:nvSpPr>
          <p:spPr>
            <a:xfrm>
              <a:off x="3650018" y="1703253"/>
              <a:ext cx="557784" cy="557784"/>
            </a:xfrm>
            <a:prstGeom prst="chevron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화살표: 갈매기형 수장 21">
              <a:extLst>
                <a:ext uri="{FF2B5EF4-FFF2-40B4-BE49-F238E27FC236}">
                  <a16:creationId xmlns:a16="http://schemas.microsoft.com/office/drawing/2014/main" id="{7FC45A49-7303-4842-9BE3-E6247234627A}"/>
                </a:ext>
              </a:extLst>
            </p:cNvPr>
            <p:cNvSpPr/>
            <p:nvPr/>
          </p:nvSpPr>
          <p:spPr>
            <a:xfrm>
              <a:off x="4023272" y="1703253"/>
              <a:ext cx="557784" cy="557784"/>
            </a:xfrm>
            <a:prstGeom prst="chevron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3FEE62-9FE4-4AF9-A31D-9AFBBD6BF309}"/>
              </a:ext>
            </a:extLst>
          </p:cNvPr>
          <p:cNvSpPr/>
          <p:nvPr/>
        </p:nvSpPr>
        <p:spPr>
          <a:xfrm>
            <a:off x="10829364" y="1740165"/>
            <a:ext cx="1120589" cy="3672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312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9828" y="76736"/>
            <a:ext cx="4612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002060"/>
                </a:solidFill>
              </a:rPr>
              <a:t>수업 영상 보는 과정</a:t>
            </a:r>
            <a:endParaRPr lang="ko-KR" altLang="en-US" sz="4000" b="1" u="sng" dirty="0">
              <a:solidFill>
                <a:srgbClr val="00206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99129" y="887513"/>
            <a:ext cx="8193741" cy="3838941"/>
            <a:chOff x="1999129" y="887513"/>
            <a:chExt cx="8193741" cy="383894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9129" y="887513"/>
              <a:ext cx="8193741" cy="3838941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9858376" y="1450181"/>
              <a:ext cx="130968" cy="100013"/>
            </a:xfrm>
            <a:prstGeom prst="rect">
              <a:avLst/>
            </a:prstGeom>
            <a:solidFill>
              <a:srgbClr val="3369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822657" y="1164431"/>
              <a:ext cx="90487" cy="69057"/>
            </a:xfrm>
            <a:prstGeom prst="rect">
              <a:avLst/>
            </a:prstGeom>
            <a:solidFill>
              <a:srgbClr val="3369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9BA9FA-A890-4804-A936-504A98FAA6E5}"/>
              </a:ext>
            </a:extLst>
          </p:cNvPr>
          <p:cNvSpPr/>
          <p:nvPr/>
        </p:nvSpPr>
        <p:spPr>
          <a:xfrm>
            <a:off x="8580119" y="1348740"/>
            <a:ext cx="388621" cy="281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991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D51430C1-1596-4ECB-816E-75D1DC22F2E6}"/>
              </a:ext>
            </a:extLst>
          </p:cNvPr>
          <p:cNvGrpSpPr/>
          <p:nvPr/>
        </p:nvGrpSpPr>
        <p:grpSpPr>
          <a:xfrm>
            <a:off x="0" y="-35406"/>
            <a:ext cx="5950696" cy="4805535"/>
            <a:chOff x="-667141" y="1935185"/>
            <a:chExt cx="3699589" cy="298763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3F6007B-26F3-4A3D-A9D6-237641901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479"/>
            <a:stretch/>
          </p:blipFill>
          <p:spPr>
            <a:xfrm>
              <a:off x="-667141" y="1935185"/>
              <a:ext cx="3699589" cy="2987634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1809B64-F7FF-433F-A3D5-7700BF214CE2}"/>
                </a:ext>
              </a:extLst>
            </p:cNvPr>
            <p:cNvSpPr/>
            <p:nvPr/>
          </p:nvSpPr>
          <p:spPr>
            <a:xfrm>
              <a:off x="-344120" y="3646614"/>
              <a:ext cx="1116422" cy="20413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500D8143-96AE-4033-A734-D12313203B61}"/>
              </a:ext>
            </a:extLst>
          </p:cNvPr>
          <p:cNvSpPr/>
          <p:nvPr/>
        </p:nvSpPr>
        <p:spPr>
          <a:xfrm rot="10800000">
            <a:off x="2442585" y="1038766"/>
            <a:ext cx="9749415" cy="1548472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B614DC-6ACF-4AE2-9A2F-238F3F481320}"/>
              </a:ext>
            </a:extLst>
          </p:cNvPr>
          <p:cNvSpPr txBox="1"/>
          <p:nvPr/>
        </p:nvSpPr>
        <p:spPr>
          <a:xfrm>
            <a:off x="3134249" y="1433301"/>
            <a:ext cx="672042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29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3600" b="1" spc="-290" dirty="0">
                <a:solidFill>
                  <a:schemeClr val="bg1"/>
                </a:solidFill>
                <a:latin typeface="+mj-ea"/>
                <a:ea typeface="+mj-ea"/>
              </a:rPr>
              <a:t>① 로컬 디스크 </a:t>
            </a:r>
            <a:r>
              <a:rPr lang="en-US" altLang="ko-KR" sz="3600" b="1" spc="-290" dirty="0">
                <a:solidFill>
                  <a:schemeClr val="bg1"/>
                </a:solidFill>
                <a:latin typeface="+mj-ea"/>
                <a:ea typeface="+mj-ea"/>
              </a:rPr>
              <a:t>(C :)</a:t>
            </a:r>
            <a:r>
              <a:rPr lang="ko-KR" altLang="en-US" sz="3600" b="1" spc="-290" dirty="0">
                <a:solidFill>
                  <a:schemeClr val="bg1"/>
                </a:solidFill>
                <a:latin typeface="+mj-ea"/>
                <a:ea typeface="+mj-ea"/>
              </a:rPr>
              <a:t>를 클릭하세요</a:t>
            </a:r>
            <a:endParaRPr lang="en-US" altLang="ko-KR" sz="3600" b="1" spc="-29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456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20550"/>
          <a:stretch/>
        </p:blipFill>
        <p:spPr>
          <a:xfrm>
            <a:off x="949530" y="0"/>
            <a:ext cx="4596100" cy="395920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78CADB-BAFC-4ABC-87C4-9AFEF5010847}"/>
              </a:ext>
            </a:extLst>
          </p:cNvPr>
          <p:cNvSpPr/>
          <p:nvPr/>
        </p:nvSpPr>
        <p:spPr>
          <a:xfrm>
            <a:off x="1330897" y="1135139"/>
            <a:ext cx="2595643" cy="3530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500D8143-96AE-4033-A734-D12313203B61}"/>
              </a:ext>
            </a:extLst>
          </p:cNvPr>
          <p:cNvSpPr/>
          <p:nvPr/>
        </p:nvSpPr>
        <p:spPr>
          <a:xfrm rot="10800000">
            <a:off x="5235878" y="957944"/>
            <a:ext cx="6956122" cy="1815405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B614DC-6ACF-4AE2-9A2F-238F3F481320}"/>
              </a:ext>
            </a:extLst>
          </p:cNvPr>
          <p:cNvSpPr txBox="1"/>
          <p:nvPr/>
        </p:nvSpPr>
        <p:spPr>
          <a:xfrm>
            <a:off x="5840636" y="1262320"/>
            <a:ext cx="623204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290" dirty="0">
                <a:solidFill>
                  <a:schemeClr val="bg1"/>
                </a:solidFill>
                <a:latin typeface="+mj-ea"/>
              </a:rPr>
              <a:t>② </a:t>
            </a:r>
            <a:r>
              <a:rPr lang="en-US" altLang="ko-KR" sz="3600" b="1" spc="-290" dirty="0">
                <a:solidFill>
                  <a:schemeClr val="bg1"/>
                </a:solidFill>
                <a:latin typeface="+mj-ea"/>
              </a:rPr>
              <a:t>eGovFrameDev-3.7.0-64bit</a:t>
            </a:r>
          </a:p>
          <a:p>
            <a:pPr algn="ctr"/>
            <a:r>
              <a:rPr lang="ko-KR" altLang="en-US" sz="3600" b="1" spc="-290" dirty="0" err="1">
                <a:solidFill>
                  <a:schemeClr val="bg1"/>
                </a:solidFill>
                <a:latin typeface="+mj-ea"/>
              </a:rPr>
              <a:t>를</a:t>
            </a:r>
            <a:r>
              <a:rPr lang="ko-KR" altLang="en-US" sz="3600" b="1" spc="-290" dirty="0">
                <a:solidFill>
                  <a:schemeClr val="bg1"/>
                </a:solidFill>
                <a:latin typeface="+mj-ea"/>
              </a:rPr>
              <a:t> 클릭하세요</a:t>
            </a:r>
            <a:endParaRPr lang="en-US" altLang="ko-KR" sz="3600" b="1" spc="-29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4189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21" y="30207"/>
            <a:ext cx="5680026" cy="441436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C217FDC-9F79-47A4-83C4-91A9C6936D4F}"/>
              </a:ext>
            </a:extLst>
          </p:cNvPr>
          <p:cNvGrpSpPr/>
          <p:nvPr/>
        </p:nvGrpSpPr>
        <p:grpSpPr>
          <a:xfrm>
            <a:off x="4111742" y="1766798"/>
            <a:ext cx="8547235" cy="987558"/>
            <a:chOff x="-9815894" y="1383358"/>
            <a:chExt cx="7645864" cy="1557142"/>
          </a:xfrm>
        </p:grpSpPr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EDF37026-09C9-4271-8C9A-8B5995E1FD6A}"/>
                </a:ext>
              </a:extLst>
            </p:cNvPr>
            <p:cNvSpPr/>
            <p:nvPr/>
          </p:nvSpPr>
          <p:spPr>
            <a:xfrm rot="10800000">
              <a:off x="-9753454" y="1383358"/>
              <a:ext cx="7164330" cy="1557142"/>
            </a:xfrm>
            <a:prstGeom prst="homePlat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19811F-2318-4147-8253-793C8C3287D2}"/>
                </a:ext>
              </a:extLst>
            </p:cNvPr>
            <p:cNvSpPr txBox="1"/>
            <p:nvPr/>
          </p:nvSpPr>
          <p:spPr>
            <a:xfrm>
              <a:off x="-9815894" y="1634817"/>
              <a:ext cx="7645864" cy="10191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spc="-290" dirty="0">
                  <a:solidFill>
                    <a:schemeClr val="bg1"/>
                  </a:solidFill>
                  <a:latin typeface="+mj-ea"/>
                </a:rPr>
                <a:t>③ 새 폴더 만들기</a:t>
              </a:r>
              <a:r>
                <a:rPr lang="en-US" altLang="ko-KR" sz="3600" b="1" spc="-290" dirty="0">
                  <a:solidFill>
                    <a:schemeClr val="bg1"/>
                  </a:solidFill>
                  <a:latin typeface="+mj-ea"/>
                </a:rPr>
                <a:t>(M)</a:t>
              </a:r>
              <a:r>
                <a:rPr lang="ko-KR" altLang="en-US" sz="3600" b="1" spc="-290" dirty="0">
                  <a:solidFill>
                    <a:schemeClr val="bg1"/>
                  </a:solidFill>
                  <a:latin typeface="+mj-ea"/>
                </a:rPr>
                <a:t>를 클릭합니다</a:t>
              </a:r>
              <a:r>
                <a:rPr lang="en-US" altLang="ko-KR" sz="3600" b="1" spc="-290" dirty="0">
                  <a:solidFill>
                    <a:schemeClr val="bg1"/>
                  </a:solidFill>
                  <a:latin typeface="+mj-ea"/>
                </a:rPr>
                <a:t>.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09094BA-42BA-4DF5-B035-DAB9D1888C74}"/>
              </a:ext>
            </a:extLst>
          </p:cNvPr>
          <p:cNvSpPr/>
          <p:nvPr/>
        </p:nvSpPr>
        <p:spPr>
          <a:xfrm>
            <a:off x="1024429" y="3775629"/>
            <a:ext cx="1978747" cy="5184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889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28799"/>
          <a:stretch/>
        </p:blipFill>
        <p:spPr>
          <a:xfrm>
            <a:off x="501743" y="-17786"/>
            <a:ext cx="5594257" cy="4307014"/>
          </a:xfrm>
          <a:prstGeom prst="rect">
            <a:avLst/>
          </a:prstGeom>
        </p:spPr>
      </p:pic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BF790554-7DC5-41D0-B13A-3536217404DF}"/>
              </a:ext>
            </a:extLst>
          </p:cNvPr>
          <p:cNvSpPr/>
          <p:nvPr/>
        </p:nvSpPr>
        <p:spPr>
          <a:xfrm rot="10800000">
            <a:off x="5234354" y="822832"/>
            <a:ext cx="6956122" cy="1024749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85530-E6EB-4B0F-A80B-891F67133915}"/>
              </a:ext>
            </a:extLst>
          </p:cNvPr>
          <p:cNvSpPr txBox="1"/>
          <p:nvPr/>
        </p:nvSpPr>
        <p:spPr>
          <a:xfrm>
            <a:off x="5665414" y="976356"/>
            <a:ext cx="652353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290" dirty="0">
                <a:solidFill>
                  <a:schemeClr val="bg1"/>
                </a:solidFill>
                <a:latin typeface="+mj-ea"/>
              </a:rPr>
              <a:t>④ </a:t>
            </a:r>
            <a:r>
              <a:rPr lang="en-US" altLang="ko-KR" sz="3600" b="1" spc="-290" dirty="0" err="1">
                <a:solidFill>
                  <a:schemeClr val="bg1"/>
                </a:solidFill>
                <a:latin typeface="+mj-ea"/>
              </a:rPr>
              <a:t>jre</a:t>
            </a:r>
            <a:r>
              <a:rPr lang="ko-KR" altLang="en-US" sz="3600" b="1" spc="-29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3600" b="1" spc="-290" dirty="0">
                <a:solidFill>
                  <a:schemeClr val="bg1"/>
                </a:solidFill>
                <a:latin typeface="+mj-ea"/>
              </a:rPr>
              <a:t>1.8.0_201 </a:t>
            </a:r>
            <a:r>
              <a:rPr lang="ko-KR" altLang="en-US" sz="3600" b="1" spc="-290" dirty="0">
                <a:solidFill>
                  <a:schemeClr val="bg1"/>
                </a:solidFill>
                <a:latin typeface="+mj-ea"/>
              </a:rPr>
              <a:t>폴더를 만듭니다</a:t>
            </a:r>
            <a:r>
              <a:rPr lang="en-US" altLang="ko-KR" sz="3600" b="1" spc="-290" dirty="0">
                <a:solidFill>
                  <a:schemeClr val="bg1"/>
                </a:solidFill>
                <a:latin typeface="+mj-ea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472492-81EC-41BC-B48A-D75ABF8A80E9}"/>
              </a:ext>
            </a:extLst>
          </p:cNvPr>
          <p:cNvSpPr/>
          <p:nvPr/>
        </p:nvSpPr>
        <p:spPr>
          <a:xfrm>
            <a:off x="1847507" y="1175543"/>
            <a:ext cx="1921932" cy="3824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273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9" y="0"/>
            <a:ext cx="5290297" cy="4074959"/>
          </a:xfrm>
          <a:prstGeom prst="rect">
            <a:avLst/>
          </a:prstGeom>
        </p:spPr>
      </p:pic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BF790554-7DC5-41D0-B13A-3536217404DF}"/>
              </a:ext>
            </a:extLst>
          </p:cNvPr>
          <p:cNvSpPr/>
          <p:nvPr/>
        </p:nvSpPr>
        <p:spPr>
          <a:xfrm rot="10800000">
            <a:off x="5727105" y="1065459"/>
            <a:ext cx="6463371" cy="1575229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85530-E6EB-4B0F-A80B-891F67133915}"/>
              </a:ext>
            </a:extLst>
          </p:cNvPr>
          <p:cNvSpPr txBox="1"/>
          <p:nvPr/>
        </p:nvSpPr>
        <p:spPr>
          <a:xfrm>
            <a:off x="5406822" y="1189947"/>
            <a:ext cx="661651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spc="-290" dirty="0">
                <a:solidFill>
                  <a:schemeClr val="bg1"/>
                </a:solidFill>
                <a:latin typeface="+mj-ea"/>
              </a:rPr>
              <a:t>⑤ 경로설정이 완료되었습니다 </a:t>
            </a:r>
            <a:endParaRPr lang="en-US" altLang="ko-KR" sz="3600" b="1" spc="-290" dirty="0">
              <a:solidFill>
                <a:schemeClr val="bg1"/>
              </a:solidFill>
              <a:latin typeface="+mj-ea"/>
            </a:endParaRPr>
          </a:p>
          <a:p>
            <a:pPr algn="r"/>
            <a:r>
              <a:rPr lang="ko-KR" altLang="en-US" sz="3600" b="1" spc="-290" dirty="0">
                <a:solidFill>
                  <a:schemeClr val="bg1"/>
                </a:solidFill>
                <a:latin typeface="+mj-ea"/>
              </a:rPr>
              <a:t> 을 클릭하세요</a:t>
            </a:r>
            <a:endParaRPr lang="en-US" altLang="ko-KR" sz="36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135780-9589-43B9-BC21-E1C47CD354A6}"/>
              </a:ext>
            </a:extLst>
          </p:cNvPr>
          <p:cNvSpPr/>
          <p:nvPr/>
        </p:nvSpPr>
        <p:spPr>
          <a:xfrm>
            <a:off x="3505200" y="3482790"/>
            <a:ext cx="1289047" cy="4527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3FE515-A743-49F7-88CA-7C889A48E8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037" y="1865963"/>
            <a:ext cx="1165763" cy="445568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73248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804006" cy="419534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7CBD8C2-E903-4158-9F04-BC41057677F1}"/>
              </a:ext>
            </a:extLst>
          </p:cNvPr>
          <p:cNvSpPr/>
          <p:nvPr/>
        </p:nvSpPr>
        <p:spPr>
          <a:xfrm>
            <a:off x="6382870" y="3747249"/>
            <a:ext cx="1313341" cy="4377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59ABFE-7FAF-46A8-BDA3-22867CCF359D}"/>
              </a:ext>
            </a:extLst>
          </p:cNvPr>
          <p:cNvSpPr/>
          <p:nvPr/>
        </p:nvSpPr>
        <p:spPr>
          <a:xfrm>
            <a:off x="301357" y="1995537"/>
            <a:ext cx="3658767" cy="5915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F41D360E-B20C-4DFC-A387-E5B5FC8D0B26}"/>
              </a:ext>
            </a:extLst>
          </p:cNvPr>
          <p:cNvSpPr/>
          <p:nvPr/>
        </p:nvSpPr>
        <p:spPr>
          <a:xfrm rot="10800000">
            <a:off x="5708825" y="0"/>
            <a:ext cx="6483175" cy="1556901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31AAD3-2D2B-46B9-900F-21EB30B2CF76}"/>
              </a:ext>
            </a:extLst>
          </p:cNvPr>
          <p:cNvSpPr txBox="1"/>
          <p:nvPr/>
        </p:nvSpPr>
        <p:spPr>
          <a:xfrm>
            <a:off x="6095238" y="141354"/>
            <a:ext cx="636398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290" dirty="0">
                <a:solidFill>
                  <a:schemeClr val="bg1"/>
                </a:solidFill>
                <a:latin typeface="+mj-ea"/>
              </a:rPr>
              <a:t>설치위치 경로를 확인 후</a:t>
            </a:r>
            <a:endParaRPr lang="en-US" altLang="ko-KR" sz="3600" b="1" spc="-290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ko-KR" altLang="en-US" sz="3600" b="1" spc="-290" dirty="0">
                <a:solidFill>
                  <a:schemeClr val="bg1"/>
                </a:solidFill>
                <a:latin typeface="+mj-ea"/>
              </a:rPr>
              <a:t>다음</a:t>
            </a:r>
            <a:r>
              <a:rPr lang="en-US" altLang="ko-KR" sz="3600" b="1" spc="-290" dirty="0">
                <a:solidFill>
                  <a:schemeClr val="bg1"/>
                </a:solidFill>
                <a:latin typeface="+mj-ea"/>
              </a:rPr>
              <a:t>(N)&gt;</a:t>
            </a:r>
            <a:r>
              <a:rPr lang="ko-KR" altLang="en-US" sz="3600" b="1" spc="-290" dirty="0">
                <a:solidFill>
                  <a:schemeClr val="bg1"/>
                </a:solidFill>
                <a:latin typeface="+mj-ea"/>
              </a:rPr>
              <a:t>을 클릭합니다</a:t>
            </a:r>
            <a:r>
              <a:rPr lang="en-US" altLang="ko-KR" sz="3600" b="1" spc="-290" dirty="0">
                <a:solidFill>
                  <a:schemeClr val="bg1"/>
                </a:solidFill>
                <a:latin typeface="+mj-ea"/>
              </a:rPr>
              <a:t>.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A9E848-68B4-4B5A-B105-886B76EFFEFB}"/>
              </a:ext>
            </a:extLst>
          </p:cNvPr>
          <p:cNvCxnSpPr>
            <a:cxnSpLocks/>
            <a:stCxn id="11" idx="2"/>
            <a:endCxn id="8" idx="1"/>
          </p:cNvCxnSpPr>
          <p:nvPr/>
        </p:nvCxnSpPr>
        <p:spPr>
          <a:xfrm>
            <a:off x="2130741" y="2587051"/>
            <a:ext cx="4252129" cy="13790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192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B7E3BDCF-9AFE-42D0-B221-61073C52EB40}"/>
              </a:ext>
            </a:extLst>
          </p:cNvPr>
          <p:cNvGrpSpPr/>
          <p:nvPr/>
        </p:nvGrpSpPr>
        <p:grpSpPr>
          <a:xfrm>
            <a:off x="458352" y="1483963"/>
            <a:ext cx="11273771" cy="3088990"/>
            <a:chOff x="1273230" y="1915779"/>
            <a:chExt cx="9697788" cy="265717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5E4C821-54AA-4BA6-BC8E-F2ADC2F86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393" b="1"/>
            <a:stretch/>
          </p:blipFill>
          <p:spPr>
            <a:xfrm>
              <a:off x="5252876" y="2081910"/>
              <a:ext cx="5718142" cy="2324911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B0C7C547-28D1-47DC-B4C0-FCDA2F838457}"/>
                </a:ext>
              </a:extLst>
            </p:cNvPr>
            <p:cNvSpPr/>
            <p:nvPr/>
          </p:nvSpPr>
          <p:spPr>
            <a:xfrm>
              <a:off x="4489248" y="2591722"/>
              <a:ext cx="1128331" cy="1305288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31A2B5-8734-4681-B9FF-7AC9B985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3230" y="1915779"/>
              <a:ext cx="3503408" cy="2657174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9F84409-B08C-48EF-801E-4ED10AB0251D}"/>
                </a:ext>
              </a:extLst>
            </p:cNvPr>
            <p:cNvSpPr/>
            <p:nvPr/>
          </p:nvSpPr>
          <p:spPr>
            <a:xfrm>
              <a:off x="8760091" y="4052520"/>
              <a:ext cx="1041253" cy="28487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AFCE6A61-4530-437D-9541-9DE271936D3F}"/>
              </a:ext>
            </a:extLst>
          </p:cNvPr>
          <p:cNvSpPr/>
          <p:nvPr/>
        </p:nvSpPr>
        <p:spPr>
          <a:xfrm rot="10800000">
            <a:off x="4544079" y="0"/>
            <a:ext cx="7647921" cy="1556901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33CABF-AAB6-4D51-97C0-F4D9BDB62E10}"/>
              </a:ext>
            </a:extLst>
          </p:cNvPr>
          <p:cNvSpPr txBox="1"/>
          <p:nvPr/>
        </p:nvSpPr>
        <p:spPr>
          <a:xfrm>
            <a:off x="4924451" y="178285"/>
            <a:ext cx="750720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290" dirty="0">
                <a:solidFill>
                  <a:schemeClr val="bg1"/>
                </a:solidFill>
                <a:latin typeface="+mj-ea"/>
              </a:rPr>
              <a:t>로딩이 끝나면 </a:t>
            </a:r>
            <a:r>
              <a:rPr lang="en-US" altLang="ko-KR" sz="3600" b="1" spc="-290" dirty="0" err="1">
                <a:solidFill>
                  <a:schemeClr val="bg1"/>
                </a:solidFill>
                <a:latin typeface="+mj-ea"/>
              </a:rPr>
              <a:t>jdk</a:t>
            </a:r>
            <a:r>
              <a:rPr lang="ko-KR" altLang="en-US" sz="3600" b="1" spc="-290" dirty="0">
                <a:solidFill>
                  <a:schemeClr val="bg1"/>
                </a:solidFill>
                <a:latin typeface="+mj-ea"/>
              </a:rPr>
              <a:t>가 설치되었다는 문구가 뜹니다</a:t>
            </a:r>
            <a:r>
              <a:rPr lang="en-US" altLang="ko-KR" sz="3600" b="1" spc="-290" dirty="0">
                <a:solidFill>
                  <a:schemeClr val="bg1"/>
                </a:solidFill>
                <a:latin typeface="+mj-ea"/>
              </a:rPr>
              <a:t>. Close</a:t>
            </a:r>
            <a:r>
              <a:rPr lang="ko-KR" altLang="en-US" sz="3600" b="1" spc="-290" dirty="0">
                <a:solidFill>
                  <a:schemeClr val="bg1"/>
                </a:solidFill>
                <a:latin typeface="+mj-ea"/>
              </a:rPr>
              <a:t>를 눌러주세요</a:t>
            </a:r>
            <a:endParaRPr lang="en-US" altLang="ko-KR" sz="3600" b="1" spc="-29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1342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721" y="0"/>
            <a:ext cx="6891898" cy="56542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59ABFE-7FAF-46A8-BDA3-22867CCF359D}"/>
              </a:ext>
            </a:extLst>
          </p:cNvPr>
          <p:cNvSpPr/>
          <p:nvPr/>
        </p:nvSpPr>
        <p:spPr>
          <a:xfrm>
            <a:off x="7347616" y="3662973"/>
            <a:ext cx="469608" cy="5915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59ABFE-7FAF-46A8-BDA3-22867CCF359D}"/>
              </a:ext>
            </a:extLst>
          </p:cNvPr>
          <p:cNvSpPr/>
          <p:nvPr/>
        </p:nvSpPr>
        <p:spPr>
          <a:xfrm>
            <a:off x="6487005" y="1000455"/>
            <a:ext cx="3687936" cy="9717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6" y="257175"/>
            <a:ext cx="2905125" cy="31718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159ABFE-7FAF-46A8-BDA3-22867CCF359D}"/>
              </a:ext>
            </a:extLst>
          </p:cNvPr>
          <p:cNvSpPr/>
          <p:nvPr/>
        </p:nvSpPr>
        <p:spPr>
          <a:xfrm>
            <a:off x="677876" y="1170785"/>
            <a:ext cx="1249536" cy="2546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347616" y="3146275"/>
            <a:ext cx="1178366" cy="41774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시작시간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493001" y="1257300"/>
            <a:ext cx="177800" cy="1270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277456" y="660400"/>
            <a:ext cx="859944" cy="14605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830444" y="1257300"/>
            <a:ext cx="177800" cy="1270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169942" y="1257300"/>
            <a:ext cx="177800" cy="1270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525982" y="1257300"/>
            <a:ext cx="177800" cy="1270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859357" y="1257300"/>
            <a:ext cx="177800" cy="1270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209714" y="1257300"/>
            <a:ext cx="177800" cy="1270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547604" y="1257300"/>
            <a:ext cx="177800" cy="1270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</p:cNvCxnSpPr>
          <p:nvPr/>
        </p:nvCxnSpPr>
        <p:spPr>
          <a:xfrm flipV="1">
            <a:off x="1927412" y="484094"/>
            <a:ext cx="5522259" cy="813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190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58" y="0"/>
            <a:ext cx="4886325" cy="3657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59ABFE-7FAF-46A8-BDA3-22867CCF359D}"/>
              </a:ext>
            </a:extLst>
          </p:cNvPr>
          <p:cNvSpPr/>
          <p:nvPr/>
        </p:nvSpPr>
        <p:spPr>
          <a:xfrm>
            <a:off x="2202180" y="1592580"/>
            <a:ext cx="586740" cy="3725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953055" y="989815"/>
            <a:ext cx="1178366" cy="41774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종료시간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3D1255-3862-46C8-A7B1-A07458B8440D}"/>
              </a:ext>
            </a:extLst>
          </p:cNvPr>
          <p:cNvSpPr txBox="1"/>
          <p:nvPr/>
        </p:nvSpPr>
        <p:spPr>
          <a:xfrm>
            <a:off x="5372100" y="281929"/>
            <a:ext cx="6819900" cy="1415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300" b="1" spc="-290" dirty="0">
                <a:solidFill>
                  <a:srgbClr val="002060"/>
                </a:solidFill>
                <a:latin typeface="+mj-ea"/>
                <a:ea typeface="+mj-ea"/>
              </a:rPr>
              <a:t>일찍 귀가한 사람은 사유도 함께 작성해주세요</a:t>
            </a:r>
            <a:r>
              <a:rPr lang="en-US" altLang="ko-KR" sz="4300" b="1" spc="-290" dirty="0">
                <a:solidFill>
                  <a:srgbClr val="002060"/>
                </a:solidFill>
                <a:latin typeface="+mj-ea"/>
                <a:ea typeface="+mj-ea"/>
              </a:rPr>
              <a:t>.</a:t>
            </a:r>
            <a:endParaRPr lang="en-US" altLang="ko-KR" sz="4300" spc="-290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20860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16211"/>
          <a:stretch/>
        </p:blipFill>
        <p:spPr>
          <a:xfrm>
            <a:off x="103899" y="106939"/>
            <a:ext cx="6820698" cy="2394213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41C58895-D144-43FD-9828-04F17520B705}"/>
              </a:ext>
            </a:extLst>
          </p:cNvPr>
          <p:cNvGrpSpPr/>
          <p:nvPr/>
        </p:nvGrpSpPr>
        <p:grpSpPr>
          <a:xfrm>
            <a:off x="6239435" y="-1"/>
            <a:ext cx="5929866" cy="2581835"/>
            <a:chOff x="4542555" y="0"/>
            <a:chExt cx="7647921" cy="1556901"/>
          </a:xfrm>
        </p:grpSpPr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AFCE6A61-4530-437D-9541-9DE271936D3F}"/>
                </a:ext>
              </a:extLst>
            </p:cNvPr>
            <p:cNvSpPr/>
            <p:nvPr/>
          </p:nvSpPr>
          <p:spPr>
            <a:xfrm rot="10800000">
              <a:off x="4542555" y="0"/>
              <a:ext cx="7647921" cy="1556901"/>
            </a:xfrm>
            <a:prstGeom prst="homePlat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33CABF-AAB6-4D51-97C0-F4D9BDB62E10}"/>
                </a:ext>
              </a:extLst>
            </p:cNvPr>
            <p:cNvSpPr txBox="1"/>
            <p:nvPr/>
          </p:nvSpPr>
          <p:spPr>
            <a:xfrm>
              <a:off x="5211590" y="287610"/>
              <a:ext cx="6978886" cy="8908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spc="-290" dirty="0">
                  <a:solidFill>
                    <a:schemeClr val="bg1"/>
                  </a:solidFill>
                  <a:latin typeface="+mj-ea"/>
                </a:rPr>
                <a:t>Java</a:t>
              </a:r>
              <a:r>
                <a:rPr lang="ko-KR" altLang="en-US" sz="3000" b="1" spc="-290" dirty="0">
                  <a:solidFill>
                    <a:schemeClr val="bg1"/>
                  </a:solidFill>
                  <a:latin typeface="+mj-ea"/>
                </a:rPr>
                <a:t>폴더에 </a:t>
              </a:r>
              <a:r>
                <a:rPr lang="en-US" altLang="ko-KR" sz="3000" b="1" spc="-290" dirty="0">
                  <a:solidFill>
                    <a:schemeClr val="bg1"/>
                  </a:solidFill>
                  <a:latin typeface="+mj-ea"/>
                </a:rPr>
                <a:t> </a:t>
              </a:r>
            </a:p>
            <a:p>
              <a:pPr algn="ctr"/>
              <a:r>
                <a:rPr lang="en-US" altLang="ko-KR" sz="3000" b="1" spc="-290" dirty="0" err="1">
                  <a:solidFill>
                    <a:srgbClr val="FF0000"/>
                  </a:solidFill>
                  <a:latin typeface="+mj-ea"/>
                </a:rPr>
                <a:t>jdk</a:t>
              </a:r>
              <a:r>
                <a:rPr lang="en-US" altLang="ko-KR" sz="3000" b="1" spc="-290" dirty="0">
                  <a:solidFill>
                    <a:srgbClr val="FF0000"/>
                  </a:solidFill>
                  <a:latin typeface="+mj-ea"/>
                </a:rPr>
                <a:t> 1.8.0_201, </a:t>
              </a:r>
              <a:r>
                <a:rPr lang="en-US" altLang="ko-KR" sz="3000" b="1" spc="-290" dirty="0" err="1">
                  <a:solidFill>
                    <a:srgbClr val="FF0000"/>
                  </a:solidFill>
                  <a:latin typeface="+mj-ea"/>
                </a:rPr>
                <a:t>jre</a:t>
              </a:r>
              <a:r>
                <a:rPr lang="en-US" altLang="ko-KR" sz="3000" b="1" spc="-290" dirty="0">
                  <a:solidFill>
                    <a:srgbClr val="FF0000"/>
                  </a:solidFill>
                  <a:latin typeface="+mj-ea"/>
                </a:rPr>
                <a:t> 1.8.0_201</a:t>
              </a:r>
              <a:r>
                <a:rPr lang="ko-KR" altLang="en-US" sz="3000" b="1" spc="-290" dirty="0">
                  <a:solidFill>
                    <a:schemeClr val="bg1"/>
                  </a:solidFill>
                  <a:latin typeface="+mj-ea"/>
                </a:rPr>
                <a:t>을 확인하시면 설치 작업은 끝입니다</a:t>
              </a:r>
              <a:r>
                <a:rPr lang="en-US" altLang="ko-KR" sz="3000" b="1" spc="-290" dirty="0">
                  <a:solidFill>
                    <a:schemeClr val="bg1"/>
                  </a:solidFill>
                  <a:latin typeface="+mj-ea"/>
                </a:rPr>
                <a:t>.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59ABFE-7FAF-46A8-BDA3-22867CCF359D}"/>
              </a:ext>
            </a:extLst>
          </p:cNvPr>
          <p:cNvSpPr/>
          <p:nvPr/>
        </p:nvSpPr>
        <p:spPr>
          <a:xfrm>
            <a:off x="848204" y="1147482"/>
            <a:ext cx="1473655" cy="6327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056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38125" y="0"/>
            <a:ext cx="11715750" cy="5638800"/>
            <a:chOff x="238125" y="0"/>
            <a:chExt cx="11715750" cy="56388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125" y="0"/>
              <a:ext cx="11715750" cy="56388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38125" y="3254188"/>
              <a:ext cx="2352675" cy="466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9BA9FA-A890-4804-A936-504A98FAA6E5}"/>
              </a:ext>
            </a:extLst>
          </p:cNvPr>
          <p:cNvSpPr/>
          <p:nvPr/>
        </p:nvSpPr>
        <p:spPr>
          <a:xfrm>
            <a:off x="4993341" y="999116"/>
            <a:ext cx="2510118" cy="622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7943675">
            <a:off x="5977044" y="1285256"/>
            <a:ext cx="542713" cy="672353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7943675">
            <a:off x="8523188" y="3237673"/>
            <a:ext cx="542713" cy="672353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193741" y="4000913"/>
            <a:ext cx="3760134" cy="60063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err="1">
                <a:solidFill>
                  <a:schemeClr val="tx1"/>
                </a:solidFill>
              </a:rPr>
              <a:t>듣고싶은</a:t>
            </a:r>
            <a:r>
              <a:rPr lang="ko-KR" altLang="en-US" sz="2500" dirty="0">
                <a:solidFill>
                  <a:schemeClr val="tx1"/>
                </a:solidFill>
              </a:rPr>
              <a:t> 강의 메일 클릭</a:t>
            </a:r>
          </a:p>
        </p:txBody>
      </p:sp>
    </p:spTree>
    <p:extLst>
      <p:ext uri="{BB962C8B-B14F-4D97-AF65-F5344CB8AC3E}">
        <p14:creationId xmlns:p14="http://schemas.microsoft.com/office/powerpoint/2010/main" val="2933918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879" y="1460222"/>
            <a:ext cx="3443288" cy="31982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979" y="1460222"/>
            <a:ext cx="6136374" cy="319826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4822617" y="2486782"/>
            <a:ext cx="1400175" cy="117157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6CE74-CA49-4BA8-AE42-2C6B0EF2BE5C}"/>
              </a:ext>
            </a:extLst>
          </p:cNvPr>
          <p:cNvSpPr txBox="1"/>
          <p:nvPr/>
        </p:nvSpPr>
        <p:spPr>
          <a:xfrm>
            <a:off x="237646" y="136783"/>
            <a:ext cx="117167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kern="1500" spc="-270" dirty="0">
                <a:solidFill>
                  <a:srgbClr val="0E255D"/>
                </a:solidFill>
                <a:latin typeface="+mj-ea"/>
                <a:ea typeface="+mj-ea"/>
              </a:rPr>
              <a:t>start </a:t>
            </a:r>
            <a:r>
              <a:rPr lang="ko-KR" altLang="en-US" sz="4000" b="1" kern="1500" spc="-270" dirty="0">
                <a:solidFill>
                  <a:srgbClr val="0E255D"/>
                </a:solidFill>
                <a:latin typeface="+mj-ea"/>
                <a:ea typeface="+mj-ea"/>
              </a:rPr>
              <a:t>폴더에 있는 </a:t>
            </a:r>
            <a:r>
              <a:rPr lang="en-US" altLang="ko-KR" sz="4000" b="1" kern="1500" spc="-270" dirty="0">
                <a:solidFill>
                  <a:srgbClr val="0E255D"/>
                </a:solidFill>
                <a:latin typeface="+mj-ea"/>
                <a:ea typeface="+mj-ea"/>
              </a:rPr>
              <a:t>apache-tomcat-9.0.14 </a:t>
            </a:r>
            <a:r>
              <a:rPr lang="ko-KR" altLang="en-US" sz="4000" b="1" kern="1500" spc="-270" dirty="0">
                <a:solidFill>
                  <a:srgbClr val="0E255D"/>
                </a:solidFill>
                <a:latin typeface="+mj-ea"/>
                <a:ea typeface="+mj-ea"/>
              </a:rPr>
              <a:t>폴더를 </a:t>
            </a:r>
            <a:r>
              <a:rPr lang="en-US" altLang="ko-KR" sz="4000" b="1" kern="1500" spc="-270" dirty="0">
                <a:solidFill>
                  <a:srgbClr val="0E255D"/>
                </a:solidFill>
                <a:latin typeface="+mj-ea"/>
                <a:ea typeface="+mj-ea"/>
              </a:rPr>
              <a:t>eGovFrameDev-3.7.0-64bit</a:t>
            </a:r>
            <a:r>
              <a:rPr lang="ko-KR" altLang="en-US" sz="4000" b="1" kern="1500" spc="-270" dirty="0">
                <a:solidFill>
                  <a:srgbClr val="0E255D"/>
                </a:solidFill>
                <a:latin typeface="+mj-ea"/>
                <a:ea typeface="+mj-ea"/>
              </a:rPr>
              <a:t>에 붙여 넣어주세요</a:t>
            </a:r>
            <a:endParaRPr lang="ko-KR" altLang="en-US" sz="4000" kern="1500" spc="-270" dirty="0">
              <a:solidFill>
                <a:srgbClr val="0E255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5666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48795"/>
          <a:stretch/>
        </p:blipFill>
        <p:spPr>
          <a:xfrm>
            <a:off x="8067675" y="0"/>
            <a:ext cx="3476625" cy="5194487"/>
          </a:xfrm>
          <a:prstGeom prst="rect">
            <a:avLst/>
          </a:prstGeom>
        </p:spPr>
      </p:pic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641FEB4D-D96A-49C7-97A9-3DFC5C0C63EC}"/>
              </a:ext>
            </a:extLst>
          </p:cNvPr>
          <p:cNvSpPr/>
          <p:nvPr/>
        </p:nvSpPr>
        <p:spPr>
          <a:xfrm>
            <a:off x="762" y="428"/>
            <a:ext cx="8279080" cy="2089629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B92AD3-531A-4BF9-A129-4EA4EF066616}"/>
              </a:ext>
            </a:extLst>
          </p:cNvPr>
          <p:cNvSpPr txBox="1"/>
          <p:nvPr/>
        </p:nvSpPr>
        <p:spPr>
          <a:xfrm>
            <a:off x="201147" y="246948"/>
            <a:ext cx="73030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kern="1500" spc="-270" dirty="0">
                <a:solidFill>
                  <a:schemeClr val="bg1"/>
                </a:solidFill>
                <a:latin typeface="+mj-ea"/>
              </a:rPr>
              <a:t>apache-tomcat-9.0.14 </a:t>
            </a:r>
          </a:p>
          <a:p>
            <a:pPr algn="ctr"/>
            <a:r>
              <a:rPr lang="ko-KR" altLang="en-US" sz="4400" b="1" kern="1500" spc="-270" dirty="0">
                <a:solidFill>
                  <a:schemeClr val="bg1"/>
                </a:solidFill>
                <a:latin typeface="+mj-ea"/>
              </a:rPr>
              <a:t>폴더 안 파일들의 모습입니다</a:t>
            </a:r>
            <a:r>
              <a:rPr lang="en-US" altLang="ko-KR" sz="4400" b="1" kern="1500" spc="-270" dirty="0">
                <a:solidFill>
                  <a:schemeClr val="bg1"/>
                </a:solidFill>
                <a:latin typeface="+mj-ea"/>
              </a:rPr>
              <a:t>.</a:t>
            </a:r>
            <a:endParaRPr lang="ko-KR" altLang="en-US" sz="4300" kern="1500" spc="-27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42172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376" y="791187"/>
            <a:ext cx="3990975" cy="182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FADE06-64E0-4DB2-946A-F3C57C44731C}"/>
              </a:ext>
            </a:extLst>
          </p:cNvPr>
          <p:cNvSpPr txBox="1"/>
          <p:nvPr/>
        </p:nvSpPr>
        <p:spPr>
          <a:xfrm>
            <a:off x="6441669" y="1363049"/>
            <a:ext cx="5905153" cy="7540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300" b="1" spc="-290" dirty="0" err="1">
                <a:solidFill>
                  <a:srgbClr val="002060"/>
                </a:solidFill>
                <a:latin typeface="+mj-ea"/>
                <a:ea typeface="+mj-ea"/>
              </a:rPr>
              <a:t>를</a:t>
            </a:r>
            <a:r>
              <a:rPr lang="ko-KR" altLang="en-US" sz="4300" b="1" spc="-290" dirty="0">
                <a:solidFill>
                  <a:srgbClr val="002060"/>
                </a:solidFill>
                <a:latin typeface="+mj-ea"/>
                <a:ea typeface="+mj-ea"/>
              </a:rPr>
              <a:t> 더블 클릭합니다</a:t>
            </a:r>
            <a:r>
              <a:rPr lang="en-US" altLang="ko-KR" sz="4300" b="1" spc="-290" dirty="0">
                <a:solidFill>
                  <a:srgbClr val="002060"/>
                </a:solidFill>
                <a:latin typeface="+mj-ea"/>
                <a:ea typeface="+mj-ea"/>
              </a:rPr>
              <a:t>.</a:t>
            </a:r>
            <a:endParaRPr lang="en-US" altLang="ko-KR" sz="4300" spc="-29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7" y="791187"/>
            <a:ext cx="4276164" cy="18288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159ABFE-7FAF-46A8-BDA3-22867CCF359D}"/>
              </a:ext>
            </a:extLst>
          </p:cNvPr>
          <p:cNvSpPr/>
          <p:nvPr/>
        </p:nvSpPr>
        <p:spPr>
          <a:xfrm>
            <a:off x="587188" y="1622414"/>
            <a:ext cx="2586318" cy="342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59ABFE-7FAF-46A8-BDA3-22867CCF359D}"/>
              </a:ext>
            </a:extLst>
          </p:cNvPr>
          <p:cNvSpPr/>
          <p:nvPr/>
        </p:nvSpPr>
        <p:spPr>
          <a:xfrm>
            <a:off x="5715000" y="1126190"/>
            <a:ext cx="1069181" cy="13122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10" idx="3"/>
            <a:endCxn id="13" idx="1"/>
          </p:cNvCxnSpPr>
          <p:nvPr/>
        </p:nvCxnSpPr>
        <p:spPr>
          <a:xfrm flipV="1">
            <a:off x="3173506" y="1782295"/>
            <a:ext cx="2541494" cy="115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88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76888A-29F5-43DB-98F8-55B18C4F7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6" t="35570" r="1453"/>
          <a:stretch/>
        </p:blipFill>
        <p:spPr>
          <a:xfrm>
            <a:off x="762" y="428"/>
            <a:ext cx="6669025" cy="385359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4AF851E2-A07F-4958-8031-0E8441CF3258}"/>
              </a:ext>
            </a:extLst>
          </p:cNvPr>
          <p:cNvSpPr/>
          <p:nvPr/>
        </p:nvSpPr>
        <p:spPr>
          <a:xfrm rot="10800000">
            <a:off x="4510277" y="837708"/>
            <a:ext cx="7680961" cy="1556901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38B16-FCD8-44F3-AC37-D3ED90A59177}"/>
              </a:ext>
            </a:extLst>
          </p:cNvPr>
          <p:cNvSpPr txBox="1"/>
          <p:nvPr/>
        </p:nvSpPr>
        <p:spPr>
          <a:xfrm>
            <a:off x="7317400" y="1267012"/>
            <a:ext cx="5373711" cy="7540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300" b="1" spc="-290" dirty="0" err="1">
                <a:solidFill>
                  <a:schemeClr val="bg1"/>
                </a:solidFill>
                <a:latin typeface="+mj-ea"/>
              </a:rPr>
              <a:t>를</a:t>
            </a:r>
            <a:r>
              <a:rPr lang="ko-KR" altLang="en-US" sz="4300" b="1" spc="-290" dirty="0">
                <a:solidFill>
                  <a:schemeClr val="bg1"/>
                </a:solidFill>
                <a:latin typeface="+mj-ea"/>
              </a:rPr>
              <a:t> 클릭합니다</a:t>
            </a:r>
            <a:r>
              <a:rPr lang="en-US" altLang="ko-KR" sz="4300" b="1" spc="-290" dirty="0">
                <a:solidFill>
                  <a:schemeClr val="bg1"/>
                </a:solidFill>
                <a:latin typeface="+mj-ea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69EE41-98D2-4A6F-B3D3-160DAA76EB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167" y="1141635"/>
            <a:ext cx="2200456" cy="92715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2D5A65-6210-4D44-8ECB-6AFF344A7F9A}"/>
              </a:ext>
            </a:extLst>
          </p:cNvPr>
          <p:cNvSpPr/>
          <p:nvPr/>
        </p:nvSpPr>
        <p:spPr>
          <a:xfrm>
            <a:off x="3954084" y="3471683"/>
            <a:ext cx="1112385" cy="3227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600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28CEDEE-0E05-4B09-AE49-0667EFE3759E}"/>
              </a:ext>
            </a:extLst>
          </p:cNvPr>
          <p:cNvGrpSpPr/>
          <p:nvPr/>
        </p:nvGrpSpPr>
        <p:grpSpPr>
          <a:xfrm>
            <a:off x="762" y="0"/>
            <a:ext cx="6455989" cy="3596640"/>
            <a:chOff x="762" y="0"/>
            <a:chExt cx="7620000" cy="424511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2746BB-810F-4D4C-8440-6A06E0F5C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0" t="29024"/>
            <a:stretch/>
          </p:blipFill>
          <p:spPr>
            <a:xfrm>
              <a:off x="762" y="0"/>
              <a:ext cx="7620000" cy="4245112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6B5612-1032-4CBE-9F7F-6A01D6B12FAB}"/>
                </a:ext>
              </a:extLst>
            </p:cNvPr>
            <p:cNvSpPr/>
            <p:nvPr/>
          </p:nvSpPr>
          <p:spPr>
            <a:xfrm>
              <a:off x="4825748" y="3842943"/>
              <a:ext cx="1112385" cy="32273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BBE1A1-3AAC-4B90-B3C2-4CAAFEB526CE}"/>
                </a:ext>
              </a:extLst>
            </p:cNvPr>
            <p:cNvSpPr/>
            <p:nvPr/>
          </p:nvSpPr>
          <p:spPr>
            <a:xfrm>
              <a:off x="762" y="3096768"/>
              <a:ext cx="3662052" cy="33223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D91C81D-014C-4C26-B6A8-AC5C2D501BBC}"/>
              </a:ext>
            </a:extLst>
          </p:cNvPr>
          <p:cNvGrpSpPr/>
          <p:nvPr/>
        </p:nvGrpSpPr>
        <p:grpSpPr>
          <a:xfrm>
            <a:off x="4510277" y="1174221"/>
            <a:ext cx="7680961" cy="1556901"/>
            <a:chOff x="4510277" y="1174221"/>
            <a:chExt cx="7680961" cy="1556901"/>
          </a:xfrm>
        </p:grpSpPr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4AF851E2-A07F-4958-8031-0E8441CF3258}"/>
                </a:ext>
              </a:extLst>
            </p:cNvPr>
            <p:cNvSpPr/>
            <p:nvPr/>
          </p:nvSpPr>
          <p:spPr>
            <a:xfrm rot="10800000">
              <a:off x="4510277" y="1174221"/>
              <a:ext cx="7680961" cy="1556901"/>
            </a:xfrm>
            <a:prstGeom prst="homePlat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738B16-FCD8-44F3-AC37-D3ED90A59177}"/>
                </a:ext>
              </a:extLst>
            </p:cNvPr>
            <p:cNvSpPr txBox="1"/>
            <p:nvPr/>
          </p:nvSpPr>
          <p:spPr>
            <a:xfrm>
              <a:off x="5839206" y="1257037"/>
              <a:ext cx="3483950" cy="7540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300" b="1" spc="-290" dirty="0" err="1">
                  <a:solidFill>
                    <a:schemeClr val="bg1"/>
                  </a:solidFill>
                  <a:latin typeface="+mj-ea"/>
                </a:rPr>
                <a:t>를</a:t>
              </a:r>
              <a:r>
                <a:rPr lang="ko-KR" altLang="en-US" sz="4300" b="1" spc="-290" dirty="0">
                  <a:solidFill>
                    <a:schemeClr val="bg1"/>
                  </a:solidFill>
                  <a:latin typeface="+mj-ea"/>
                </a:rPr>
                <a:t> 클릭한 후 </a:t>
              </a:r>
              <a:endParaRPr lang="en-US" altLang="ko-KR" sz="4300" b="1" spc="-290" dirty="0">
                <a:solidFill>
                  <a:schemeClr val="bg1"/>
                </a:solidFill>
                <a:latin typeface="+mj-ea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72087C7-2A2B-4788-96F4-A85FA7C7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0709" y="1310790"/>
              <a:ext cx="573154" cy="60959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36B00D-6358-4B15-A90F-B0514B71099F}"/>
                </a:ext>
              </a:extLst>
            </p:cNvPr>
            <p:cNvSpPr txBox="1"/>
            <p:nvPr/>
          </p:nvSpPr>
          <p:spPr>
            <a:xfrm>
              <a:off x="7231177" y="1919848"/>
              <a:ext cx="4918442" cy="7540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300" b="1" spc="-290" dirty="0">
                  <a:solidFill>
                    <a:schemeClr val="bg1"/>
                  </a:solidFill>
                  <a:latin typeface="+mj-ea"/>
                </a:rPr>
                <a:t>Next</a:t>
              </a:r>
              <a:r>
                <a:rPr lang="ko-KR" altLang="en-US" sz="4300" b="1" spc="-290" dirty="0">
                  <a:solidFill>
                    <a:schemeClr val="bg1"/>
                  </a:solidFill>
                  <a:latin typeface="+mj-ea"/>
                </a:rPr>
                <a:t>를 클릭하세요</a:t>
              </a:r>
              <a:endParaRPr lang="en-US" altLang="ko-KR" sz="4300" b="1" spc="-290" dirty="0">
                <a:solidFill>
                  <a:schemeClr val="bg1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2713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60E6CBD-4C3A-44BF-B400-B6CA6336F39E}"/>
              </a:ext>
            </a:extLst>
          </p:cNvPr>
          <p:cNvGrpSpPr/>
          <p:nvPr/>
        </p:nvGrpSpPr>
        <p:grpSpPr>
          <a:xfrm>
            <a:off x="3168" y="0"/>
            <a:ext cx="7952041" cy="3415344"/>
            <a:chOff x="3683628" y="-1306916"/>
            <a:chExt cx="7952041" cy="34153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C1B1E13-3900-4AE3-AFF2-CDE848B1F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41" b="-1"/>
            <a:stretch/>
          </p:blipFill>
          <p:spPr>
            <a:xfrm>
              <a:off x="3683628" y="-1306916"/>
              <a:ext cx="7952041" cy="3415344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BBE1A1-3AAC-4B90-B3C2-4CAAFEB526CE}"/>
                </a:ext>
              </a:extLst>
            </p:cNvPr>
            <p:cNvSpPr/>
            <p:nvPr/>
          </p:nvSpPr>
          <p:spPr>
            <a:xfrm>
              <a:off x="5431471" y="780288"/>
              <a:ext cx="2993201" cy="34137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6B5612-1032-4CBE-9F7F-6A01D6B12FAB}"/>
                </a:ext>
              </a:extLst>
            </p:cNvPr>
            <p:cNvSpPr/>
            <p:nvPr/>
          </p:nvSpPr>
          <p:spPr>
            <a:xfrm>
              <a:off x="9071642" y="1558675"/>
              <a:ext cx="1112385" cy="32273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4AF851E2-A07F-4958-8031-0E8441CF3258}"/>
              </a:ext>
            </a:extLst>
          </p:cNvPr>
          <p:cNvSpPr/>
          <p:nvPr/>
        </p:nvSpPr>
        <p:spPr>
          <a:xfrm rot="10800000">
            <a:off x="4582048" y="0"/>
            <a:ext cx="7609952" cy="1798655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36B00D-6358-4B15-A90F-B0514B71099F}"/>
              </a:ext>
            </a:extLst>
          </p:cNvPr>
          <p:cNvSpPr txBox="1"/>
          <p:nvPr/>
        </p:nvSpPr>
        <p:spPr>
          <a:xfrm>
            <a:off x="4893547" y="152587"/>
            <a:ext cx="7728290" cy="1415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300" b="1" spc="-290" dirty="0">
                <a:solidFill>
                  <a:schemeClr val="bg1"/>
                </a:solidFill>
                <a:latin typeface="+mj-ea"/>
              </a:rPr>
              <a:t>경로를 </a:t>
            </a:r>
            <a:r>
              <a:rPr lang="en-US" altLang="ko-KR" sz="4300" b="1" spc="-290" dirty="0">
                <a:solidFill>
                  <a:schemeClr val="bg1"/>
                </a:solidFill>
                <a:latin typeface="+mj-ea"/>
              </a:rPr>
              <a:t>Program Files</a:t>
            </a:r>
            <a:r>
              <a:rPr lang="ko-KR" altLang="en-US" sz="4300" b="1" spc="-290" dirty="0">
                <a:solidFill>
                  <a:schemeClr val="bg1"/>
                </a:solidFill>
                <a:latin typeface="+mj-ea"/>
              </a:rPr>
              <a:t>에</a:t>
            </a:r>
            <a:r>
              <a:rPr lang="en-US" altLang="ko-KR" sz="4300" b="1" spc="-290" dirty="0">
                <a:solidFill>
                  <a:schemeClr val="bg1"/>
                </a:solidFill>
                <a:latin typeface="+mj-ea"/>
              </a:rPr>
              <a:t> </a:t>
            </a:r>
          </a:p>
          <a:p>
            <a:pPr algn="ctr"/>
            <a:r>
              <a:rPr lang="ko-KR" altLang="en-US" sz="4300" b="1" spc="-290" dirty="0">
                <a:solidFill>
                  <a:schemeClr val="bg1"/>
                </a:solidFill>
                <a:latin typeface="+mj-ea"/>
              </a:rPr>
              <a:t>설정한 후 </a:t>
            </a:r>
            <a:r>
              <a:rPr lang="en-US" altLang="ko-KR" sz="4300" b="1" spc="-290" dirty="0">
                <a:solidFill>
                  <a:schemeClr val="bg1"/>
                </a:solidFill>
                <a:latin typeface="+mj-ea"/>
              </a:rPr>
              <a:t>Next</a:t>
            </a:r>
            <a:r>
              <a:rPr lang="ko-KR" altLang="en-US" sz="4300" b="1" spc="-290" dirty="0">
                <a:solidFill>
                  <a:schemeClr val="bg1"/>
                </a:solidFill>
                <a:latin typeface="+mj-ea"/>
              </a:rPr>
              <a:t>를 클릭하세요</a:t>
            </a:r>
            <a:endParaRPr lang="en-US" altLang="ko-KR" sz="4300" b="1" spc="-29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9294649-6712-44F2-ABCD-E4F69A2BEF90}"/>
              </a:ext>
            </a:extLst>
          </p:cNvPr>
          <p:cNvCxnSpPr>
            <a:stCxn id="21" idx="3"/>
            <a:endCxn id="20" idx="0"/>
          </p:cNvCxnSpPr>
          <p:nvPr/>
        </p:nvCxnSpPr>
        <p:spPr>
          <a:xfrm>
            <a:off x="4744212" y="2257892"/>
            <a:ext cx="1203163" cy="607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736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99BBD6E-960A-4A80-AB66-0E6AFA56E3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61"/>
          <a:stretch/>
        </p:blipFill>
        <p:spPr>
          <a:xfrm>
            <a:off x="2196906" y="0"/>
            <a:ext cx="6915542" cy="3877409"/>
          </a:xfrm>
          <a:prstGeom prst="rect">
            <a:avLst/>
          </a:prstGeom>
          <a:ln>
            <a:solidFill>
              <a:srgbClr val="00B0F0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08F50F9-9719-4BC1-800A-ED4E74CAA3A3}"/>
              </a:ext>
            </a:extLst>
          </p:cNvPr>
          <p:cNvGrpSpPr/>
          <p:nvPr/>
        </p:nvGrpSpPr>
        <p:grpSpPr>
          <a:xfrm>
            <a:off x="-477116" y="1987648"/>
            <a:ext cx="6224623" cy="1889761"/>
            <a:chOff x="753690" y="-405169"/>
            <a:chExt cx="6446615" cy="1048513"/>
          </a:xfrm>
        </p:grpSpPr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953C2FE9-5511-4A8A-AA45-CD60EC910E41}"/>
                </a:ext>
              </a:extLst>
            </p:cNvPr>
            <p:cNvSpPr/>
            <p:nvPr/>
          </p:nvSpPr>
          <p:spPr>
            <a:xfrm>
              <a:off x="1247822" y="-405169"/>
              <a:ext cx="5952483" cy="1048513"/>
            </a:xfrm>
            <a:prstGeom prst="homePlat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85025E-6B38-4C7D-A250-A451223AF10E}"/>
                </a:ext>
              </a:extLst>
            </p:cNvPr>
            <p:cNvSpPr txBox="1"/>
            <p:nvPr/>
          </p:nvSpPr>
          <p:spPr>
            <a:xfrm>
              <a:off x="753690" y="-270838"/>
              <a:ext cx="6362141" cy="7855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300" b="1" spc="-290" dirty="0">
                  <a:solidFill>
                    <a:schemeClr val="bg1"/>
                  </a:solidFill>
                  <a:latin typeface="+mj-ea"/>
                </a:rPr>
                <a:t>② </a:t>
              </a:r>
              <a:r>
                <a:rPr lang="en-US" altLang="ko-KR" sz="4300" b="1" spc="-290" dirty="0">
                  <a:solidFill>
                    <a:schemeClr val="bg1"/>
                  </a:solidFill>
                  <a:latin typeface="+mj-ea"/>
                </a:rPr>
                <a:t>UTF8</a:t>
              </a:r>
              <a:r>
                <a:rPr lang="ko-KR" altLang="en-US" sz="4300" b="1" spc="-290" dirty="0">
                  <a:solidFill>
                    <a:schemeClr val="bg1"/>
                  </a:solidFill>
                  <a:latin typeface="+mj-ea"/>
                </a:rPr>
                <a:t>을 체크한 뒤</a:t>
              </a:r>
              <a:endParaRPr lang="en-US" altLang="ko-KR" sz="4300" b="1" spc="-290" dirty="0">
                <a:solidFill>
                  <a:schemeClr val="bg1"/>
                </a:solidFill>
                <a:latin typeface="+mj-ea"/>
              </a:endParaRPr>
            </a:p>
            <a:p>
              <a:pPr algn="ctr"/>
              <a:r>
                <a:rPr lang="en-US" altLang="ko-KR" sz="4300" b="1" spc="-290" dirty="0">
                  <a:solidFill>
                    <a:schemeClr val="bg1"/>
                  </a:solidFill>
                  <a:latin typeface="+mj-ea"/>
                </a:rPr>
                <a:t>Next </a:t>
              </a:r>
              <a:r>
                <a:rPr lang="ko-KR" altLang="en-US" sz="4300" b="1" spc="-290" dirty="0">
                  <a:solidFill>
                    <a:schemeClr val="bg1"/>
                  </a:solidFill>
                  <a:latin typeface="+mj-ea"/>
                </a:rPr>
                <a:t>클릭</a:t>
              </a:r>
              <a:endParaRPr lang="en-US" altLang="ko-KR" sz="4300" b="1" spc="-29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ABF5AF-9135-4209-87E1-E4592669E3EF}"/>
              </a:ext>
            </a:extLst>
          </p:cNvPr>
          <p:cNvSpPr/>
          <p:nvPr/>
        </p:nvSpPr>
        <p:spPr>
          <a:xfrm>
            <a:off x="6625344" y="3382996"/>
            <a:ext cx="964277" cy="2700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E25534-E52C-4D50-9E90-EADC7D8374C3}"/>
              </a:ext>
            </a:extLst>
          </p:cNvPr>
          <p:cNvSpPr/>
          <p:nvPr/>
        </p:nvSpPr>
        <p:spPr>
          <a:xfrm>
            <a:off x="4144813" y="336811"/>
            <a:ext cx="1697238" cy="3174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FCBAF7-4357-4DE2-91B6-332B14748C8F}"/>
              </a:ext>
            </a:extLst>
          </p:cNvPr>
          <p:cNvSpPr/>
          <p:nvPr/>
        </p:nvSpPr>
        <p:spPr>
          <a:xfrm>
            <a:off x="4150909" y="733051"/>
            <a:ext cx="1697238" cy="3174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A6A62AC-47D2-4FF0-AAE9-AD7A8E462B96}"/>
              </a:ext>
            </a:extLst>
          </p:cNvPr>
          <p:cNvGrpSpPr/>
          <p:nvPr/>
        </p:nvGrpSpPr>
        <p:grpSpPr>
          <a:xfrm>
            <a:off x="5571869" y="-102383"/>
            <a:ext cx="6721649" cy="1080163"/>
            <a:chOff x="5559677" y="-2290818"/>
            <a:chExt cx="6721649" cy="1901195"/>
          </a:xfrm>
        </p:grpSpPr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4AF851E2-A07F-4958-8031-0E8441CF3258}"/>
                </a:ext>
              </a:extLst>
            </p:cNvPr>
            <p:cNvSpPr/>
            <p:nvPr/>
          </p:nvSpPr>
          <p:spPr>
            <a:xfrm rot="10800000">
              <a:off x="5559677" y="-2290818"/>
              <a:ext cx="6607301" cy="1901195"/>
            </a:xfrm>
            <a:prstGeom prst="homePlat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36B00D-6358-4B15-A90F-B0514B71099F}"/>
                </a:ext>
              </a:extLst>
            </p:cNvPr>
            <p:cNvSpPr txBox="1"/>
            <p:nvPr/>
          </p:nvSpPr>
          <p:spPr>
            <a:xfrm>
              <a:off x="5919185" y="-2059368"/>
              <a:ext cx="6362141" cy="7540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300" b="1" spc="-290" dirty="0">
                  <a:solidFill>
                    <a:schemeClr val="bg1"/>
                  </a:solidFill>
                  <a:latin typeface="+mj-ea"/>
                </a:rPr>
                <a:t>①암호를 </a:t>
              </a:r>
              <a:r>
                <a:rPr lang="en-US" altLang="ko-KR" sz="4300" b="1" spc="-290" dirty="0">
                  <a:solidFill>
                    <a:schemeClr val="bg1"/>
                  </a:solidFill>
                  <a:latin typeface="+mj-ea"/>
                </a:rPr>
                <a:t>root</a:t>
              </a:r>
              <a:r>
                <a:rPr lang="ko-KR" altLang="en-US" sz="4300" b="1" spc="-290" dirty="0">
                  <a:solidFill>
                    <a:schemeClr val="bg1"/>
                  </a:solidFill>
                  <a:latin typeface="+mj-ea"/>
                </a:rPr>
                <a:t>로 지정하고</a:t>
              </a:r>
              <a:endParaRPr lang="en-US" altLang="ko-KR" sz="4300" b="1" spc="-290" dirty="0">
                <a:solidFill>
                  <a:schemeClr val="bg1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276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99BBD6E-960A-4A80-AB66-0E6AFA56E3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1"/>
          <a:stretch/>
        </p:blipFill>
        <p:spPr>
          <a:xfrm>
            <a:off x="2305110" y="428"/>
            <a:ext cx="7082730" cy="4874035"/>
          </a:xfrm>
          <a:prstGeom prst="rect">
            <a:avLst/>
          </a:prstGeom>
          <a:ln>
            <a:solidFill>
              <a:srgbClr val="00B0F0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A6A62AC-47D2-4FF0-AAE9-AD7A8E462B96}"/>
              </a:ext>
            </a:extLst>
          </p:cNvPr>
          <p:cNvGrpSpPr/>
          <p:nvPr/>
        </p:nvGrpSpPr>
        <p:grpSpPr>
          <a:xfrm>
            <a:off x="4883652" y="0"/>
            <a:ext cx="7300569" cy="2880577"/>
            <a:chOff x="5572507" y="-474334"/>
            <a:chExt cx="6607301" cy="3742792"/>
          </a:xfrm>
        </p:grpSpPr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4AF851E2-A07F-4958-8031-0E8441CF3258}"/>
                </a:ext>
              </a:extLst>
            </p:cNvPr>
            <p:cNvSpPr/>
            <p:nvPr/>
          </p:nvSpPr>
          <p:spPr>
            <a:xfrm rot="10800000">
              <a:off x="5572507" y="-474334"/>
              <a:ext cx="6607301" cy="3742792"/>
            </a:xfrm>
            <a:prstGeom prst="homePlat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36B00D-6358-4B15-A90F-B0514B71099F}"/>
                </a:ext>
              </a:extLst>
            </p:cNvPr>
            <p:cNvSpPr txBox="1"/>
            <p:nvPr/>
          </p:nvSpPr>
          <p:spPr>
            <a:xfrm>
              <a:off x="6262788" y="111837"/>
              <a:ext cx="5909854" cy="26993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300" b="1" spc="-290" dirty="0">
                  <a:solidFill>
                    <a:schemeClr val="bg1"/>
                  </a:solidFill>
                  <a:latin typeface="+mj-ea"/>
                </a:rPr>
                <a:t>MySQL </a:t>
              </a:r>
              <a:r>
                <a:rPr lang="ko-KR" altLang="en-US" sz="4300" b="1" spc="-290" dirty="0">
                  <a:solidFill>
                    <a:schemeClr val="bg1"/>
                  </a:solidFill>
                  <a:latin typeface="+mj-ea"/>
                </a:rPr>
                <a:t>사용시 </a:t>
              </a:r>
              <a:r>
                <a:rPr lang="en-US" altLang="ko-KR" sz="4300" b="1" spc="-290" dirty="0">
                  <a:solidFill>
                    <a:schemeClr val="bg1"/>
                  </a:solidFill>
                  <a:latin typeface="+mj-ea"/>
                </a:rPr>
                <a:t>3306 </a:t>
              </a:r>
            </a:p>
            <a:p>
              <a:pPr algn="ctr"/>
              <a:r>
                <a:rPr lang="ko-KR" altLang="en-US" sz="4300" b="1" spc="-290" dirty="0">
                  <a:solidFill>
                    <a:schemeClr val="bg1"/>
                  </a:solidFill>
                  <a:latin typeface="+mj-ea"/>
                </a:rPr>
                <a:t>포트가 아닌 다른 포트를 사용해야 합니다</a:t>
              </a:r>
              <a:r>
                <a:rPr lang="en-US" altLang="ko-KR" sz="4300" b="1" spc="-290" dirty="0">
                  <a:solidFill>
                    <a:schemeClr val="bg1"/>
                  </a:solidFill>
                  <a:latin typeface="+mj-ea"/>
                </a:rPr>
                <a:t>.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F5A31F-2678-4F36-8D80-AF8C2B748BB4}"/>
              </a:ext>
            </a:extLst>
          </p:cNvPr>
          <p:cNvSpPr/>
          <p:nvPr/>
        </p:nvSpPr>
        <p:spPr>
          <a:xfrm>
            <a:off x="2626620" y="2278870"/>
            <a:ext cx="2257032" cy="4882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865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87278D6-734C-427E-8D20-807388E4B91F}"/>
              </a:ext>
            </a:extLst>
          </p:cNvPr>
          <p:cNvGrpSpPr/>
          <p:nvPr/>
        </p:nvGrpSpPr>
        <p:grpSpPr>
          <a:xfrm>
            <a:off x="0" y="0"/>
            <a:ext cx="12191238" cy="3437717"/>
            <a:chOff x="-1" y="503973"/>
            <a:chExt cx="10275795" cy="28975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9BBD6E-960A-4A80-AB66-0E6AFA56E3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76" t="57184"/>
            <a:stretch/>
          </p:blipFill>
          <p:spPr>
            <a:xfrm>
              <a:off x="-1" y="503973"/>
              <a:ext cx="5522349" cy="2897595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A6A62AC-47D2-4FF0-AAE9-AD7A8E462B96}"/>
                </a:ext>
              </a:extLst>
            </p:cNvPr>
            <p:cNvGrpSpPr/>
            <p:nvPr/>
          </p:nvGrpSpPr>
          <p:grpSpPr>
            <a:xfrm>
              <a:off x="3171251" y="504334"/>
              <a:ext cx="7104543" cy="917632"/>
              <a:chOff x="5571815" y="-4673986"/>
              <a:chExt cx="7649000" cy="3742795"/>
            </a:xfrm>
          </p:grpSpPr>
          <p:sp>
            <p:nvSpPr>
              <p:cNvPr id="14" name="화살표: 오각형 13">
                <a:extLst>
                  <a:ext uri="{FF2B5EF4-FFF2-40B4-BE49-F238E27FC236}">
                    <a16:creationId xmlns:a16="http://schemas.microsoft.com/office/drawing/2014/main" id="{4AF851E2-A07F-4958-8031-0E8441CF3258}"/>
                  </a:ext>
                </a:extLst>
              </p:cNvPr>
              <p:cNvSpPr/>
              <p:nvPr/>
            </p:nvSpPr>
            <p:spPr>
              <a:xfrm rot="10800000">
                <a:off x="5571815" y="-4673986"/>
                <a:ext cx="7649000" cy="3742795"/>
              </a:xfrm>
              <a:prstGeom prst="homePlat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36B00D-6358-4B15-A90F-B0514B71099F}"/>
                  </a:ext>
                </a:extLst>
              </p:cNvPr>
              <p:cNvSpPr txBox="1"/>
              <p:nvPr/>
            </p:nvSpPr>
            <p:spPr>
              <a:xfrm>
                <a:off x="6806123" y="-4131504"/>
                <a:ext cx="5909854" cy="9797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300" b="1" spc="-290" dirty="0">
                    <a:solidFill>
                      <a:schemeClr val="bg1"/>
                    </a:solidFill>
                    <a:latin typeface="+mj-ea"/>
                  </a:rPr>
                  <a:t>Next</a:t>
                </a:r>
                <a:r>
                  <a:rPr lang="ko-KR" altLang="en-US" sz="4300" b="1" spc="-290" dirty="0">
                    <a:solidFill>
                      <a:schemeClr val="bg1"/>
                    </a:solidFill>
                    <a:latin typeface="+mj-ea"/>
                  </a:rPr>
                  <a:t>를 클릭해 주세요</a:t>
                </a:r>
                <a:endParaRPr lang="en-US" altLang="ko-KR" sz="4300" b="1" spc="-290" dirty="0">
                  <a:solidFill>
                    <a:schemeClr val="bg1"/>
                  </a:solidFill>
                  <a:latin typeface="+mj-ea"/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F5A31F-2678-4F36-8D80-AF8C2B748BB4}"/>
              </a:ext>
            </a:extLst>
          </p:cNvPr>
          <p:cNvSpPr/>
          <p:nvPr/>
        </p:nvSpPr>
        <p:spPr>
          <a:xfrm>
            <a:off x="2842520" y="2705738"/>
            <a:ext cx="1560436" cy="4519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016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54168D1-EEDD-4C48-A338-97701ABB7D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7"/>
          <a:stretch/>
        </p:blipFill>
        <p:spPr>
          <a:xfrm>
            <a:off x="2196906" y="0"/>
            <a:ext cx="7777299" cy="4405628"/>
          </a:xfrm>
          <a:prstGeom prst="rect">
            <a:avLst/>
          </a:prstGeom>
          <a:ln>
            <a:solidFill>
              <a:srgbClr val="00B0F0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A6A62AC-47D2-4FF0-AAE9-AD7A8E462B96}"/>
              </a:ext>
            </a:extLst>
          </p:cNvPr>
          <p:cNvGrpSpPr/>
          <p:nvPr/>
        </p:nvGrpSpPr>
        <p:grpSpPr>
          <a:xfrm>
            <a:off x="4911052" y="0"/>
            <a:ext cx="7280948" cy="1088682"/>
            <a:chOff x="3549485" y="6247799"/>
            <a:chExt cx="6607301" cy="3742794"/>
          </a:xfrm>
        </p:grpSpPr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4AF851E2-A07F-4958-8031-0E8441CF3258}"/>
                </a:ext>
              </a:extLst>
            </p:cNvPr>
            <p:cNvSpPr/>
            <p:nvPr/>
          </p:nvSpPr>
          <p:spPr>
            <a:xfrm rot="10800000">
              <a:off x="3549485" y="6247799"/>
              <a:ext cx="6607301" cy="3742794"/>
            </a:xfrm>
            <a:prstGeom prst="homePlat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36B00D-6358-4B15-A90F-B0514B71099F}"/>
                </a:ext>
              </a:extLst>
            </p:cNvPr>
            <p:cNvSpPr txBox="1"/>
            <p:nvPr/>
          </p:nvSpPr>
          <p:spPr>
            <a:xfrm>
              <a:off x="4195657" y="6948514"/>
              <a:ext cx="5909854" cy="9797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300" b="1" spc="-290" dirty="0">
                  <a:solidFill>
                    <a:schemeClr val="bg1"/>
                  </a:solidFill>
                  <a:latin typeface="+mj-ea"/>
                </a:rPr>
                <a:t>Next</a:t>
              </a:r>
              <a:r>
                <a:rPr lang="ko-KR" altLang="en-US" sz="4300" b="1" spc="-290" dirty="0">
                  <a:solidFill>
                    <a:schemeClr val="bg1"/>
                  </a:solidFill>
                  <a:latin typeface="+mj-ea"/>
                </a:rPr>
                <a:t>를 클릭해 주세요</a:t>
              </a:r>
              <a:endParaRPr lang="en-US" altLang="ko-KR" sz="4300" b="1" spc="-29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390E38-57DE-470D-B977-F30D678C6AEE}"/>
              </a:ext>
            </a:extLst>
          </p:cNvPr>
          <p:cNvSpPr/>
          <p:nvPr/>
        </p:nvSpPr>
        <p:spPr>
          <a:xfrm>
            <a:off x="7158488" y="3824674"/>
            <a:ext cx="1156456" cy="370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AFA4BFE-F409-4043-AA82-07174140F4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1372732"/>
            <a:ext cx="2331720" cy="948786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9C45764-69D8-4A41-B0A4-91A9D6795792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793549" y="2321518"/>
            <a:ext cx="2638231" cy="13848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220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327" y="0"/>
            <a:ext cx="4762500" cy="5381625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 rot="7943675">
            <a:off x="6649565" y="2771508"/>
            <a:ext cx="542713" cy="672353"/>
          </a:xfrm>
          <a:prstGeom prst="downArrow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5907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B8BF1A-54BE-4539-83BF-4102FCC9F7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23"/>
          <a:stretch/>
        </p:blipFill>
        <p:spPr>
          <a:xfrm>
            <a:off x="1928577" y="428"/>
            <a:ext cx="7771428" cy="3809992"/>
          </a:xfrm>
          <a:prstGeom prst="rect">
            <a:avLst/>
          </a:prstGeom>
          <a:ln>
            <a:solidFill>
              <a:srgbClr val="00B0F0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A6A62AC-47D2-4FF0-AAE9-AD7A8E462B96}"/>
              </a:ext>
            </a:extLst>
          </p:cNvPr>
          <p:cNvGrpSpPr/>
          <p:nvPr/>
        </p:nvGrpSpPr>
        <p:grpSpPr>
          <a:xfrm>
            <a:off x="4911052" y="571422"/>
            <a:ext cx="7280948" cy="1088682"/>
            <a:chOff x="3548794" y="10159470"/>
            <a:chExt cx="6607301" cy="3742794"/>
          </a:xfrm>
        </p:grpSpPr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4AF851E2-A07F-4958-8031-0E8441CF3258}"/>
                </a:ext>
              </a:extLst>
            </p:cNvPr>
            <p:cNvSpPr/>
            <p:nvPr/>
          </p:nvSpPr>
          <p:spPr>
            <a:xfrm rot="10800000">
              <a:off x="3548794" y="10159470"/>
              <a:ext cx="6607301" cy="3742794"/>
            </a:xfrm>
            <a:prstGeom prst="homePlat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36B00D-6358-4B15-A90F-B0514B71099F}"/>
                </a:ext>
              </a:extLst>
            </p:cNvPr>
            <p:cNvSpPr txBox="1"/>
            <p:nvPr/>
          </p:nvSpPr>
          <p:spPr>
            <a:xfrm>
              <a:off x="4179810" y="10734681"/>
              <a:ext cx="5909854" cy="25923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300" b="1" spc="-290" dirty="0">
                  <a:solidFill>
                    <a:schemeClr val="bg1"/>
                  </a:solidFill>
                  <a:latin typeface="+mj-ea"/>
                </a:rPr>
                <a:t>Install</a:t>
              </a:r>
              <a:r>
                <a:rPr lang="ko-KR" altLang="en-US" sz="4300" b="1" spc="-290" dirty="0">
                  <a:solidFill>
                    <a:schemeClr val="bg1"/>
                  </a:solidFill>
                  <a:latin typeface="+mj-ea"/>
                </a:rPr>
                <a:t>을 클릭해주세요</a:t>
              </a:r>
              <a:endParaRPr lang="en-US" altLang="ko-KR" sz="4300" b="1" spc="-29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547D88-73DB-487C-88B1-0738E0BF1118}"/>
              </a:ext>
            </a:extLst>
          </p:cNvPr>
          <p:cNvSpPr/>
          <p:nvPr/>
        </p:nvSpPr>
        <p:spPr>
          <a:xfrm>
            <a:off x="6416195" y="3264407"/>
            <a:ext cx="1656328" cy="3291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599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D2EACB2-D8D7-420E-A5DB-EC0E18DD5AA4}"/>
              </a:ext>
            </a:extLst>
          </p:cNvPr>
          <p:cNvGrpSpPr/>
          <p:nvPr/>
        </p:nvGrpSpPr>
        <p:grpSpPr>
          <a:xfrm>
            <a:off x="950455" y="0"/>
            <a:ext cx="10092288" cy="3742516"/>
            <a:chOff x="508655" y="428"/>
            <a:chExt cx="11682583" cy="433224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3AB3694-D684-4631-AF5F-7F00C24D3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43" t="34908" r="4054" b="-1"/>
            <a:stretch/>
          </p:blipFill>
          <p:spPr>
            <a:xfrm>
              <a:off x="3954652" y="428"/>
              <a:ext cx="8236586" cy="4332244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D2CF4B2-3720-420B-9C93-D4BD6FAFA4B7}"/>
                </a:ext>
              </a:extLst>
            </p:cNvPr>
            <p:cNvGrpSpPr/>
            <p:nvPr/>
          </p:nvGrpSpPr>
          <p:grpSpPr>
            <a:xfrm>
              <a:off x="508655" y="31519"/>
              <a:ext cx="4692752" cy="2382499"/>
              <a:chOff x="1475231" y="1361307"/>
              <a:chExt cx="4128031" cy="209579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ADC843B-7E0F-40B7-82EC-CF7259C5B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231" y="1361307"/>
                <a:ext cx="2677713" cy="2095792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</p:pic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05A6EF23-27DC-4A62-9A9A-E8AC768871AC}"/>
                  </a:ext>
                </a:extLst>
              </p:cNvPr>
              <p:cNvSpPr/>
              <p:nvPr/>
            </p:nvSpPr>
            <p:spPr>
              <a:xfrm>
                <a:off x="4152944" y="1695245"/>
                <a:ext cx="1450318" cy="1468096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B61BAFF-BEB3-4303-994B-B381E3F3F549}"/>
                </a:ext>
              </a:extLst>
            </p:cNvPr>
            <p:cNvSpPr/>
            <p:nvPr/>
          </p:nvSpPr>
          <p:spPr>
            <a:xfrm>
              <a:off x="9504277" y="3721424"/>
              <a:ext cx="1207518" cy="36576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A6A62AC-47D2-4FF0-AAE9-AD7A8E462B96}"/>
              </a:ext>
            </a:extLst>
          </p:cNvPr>
          <p:cNvGrpSpPr/>
          <p:nvPr/>
        </p:nvGrpSpPr>
        <p:grpSpPr>
          <a:xfrm>
            <a:off x="4911052" y="649646"/>
            <a:ext cx="7280948" cy="1837522"/>
            <a:chOff x="3824702" y="4161737"/>
            <a:chExt cx="6607301" cy="6317240"/>
          </a:xfrm>
        </p:grpSpPr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4AF851E2-A07F-4958-8031-0E8441CF3258}"/>
                </a:ext>
              </a:extLst>
            </p:cNvPr>
            <p:cNvSpPr/>
            <p:nvPr/>
          </p:nvSpPr>
          <p:spPr>
            <a:xfrm rot="10800000">
              <a:off x="3824702" y="4161737"/>
              <a:ext cx="6607301" cy="6317240"/>
            </a:xfrm>
            <a:prstGeom prst="homePlat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36B00D-6358-4B15-A90F-B0514B71099F}"/>
                </a:ext>
              </a:extLst>
            </p:cNvPr>
            <p:cNvSpPr txBox="1"/>
            <p:nvPr/>
          </p:nvSpPr>
          <p:spPr>
            <a:xfrm>
              <a:off x="4522149" y="4886707"/>
              <a:ext cx="5909854" cy="4867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300" b="1" spc="-290" dirty="0">
                  <a:solidFill>
                    <a:schemeClr val="bg1"/>
                  </a:solidFill>
                  <a:latin typeface="+mj-ea"/>
                </a:rPr>
                <a:t>로딩이 끝나면 </a:t>
              </a:r>
              <a:endParaRPr lang="en-US" altLang="ko-KR" sz="4300" b="1" spc="-290" dirty="0">
                <a:solidFill>
                  <a:schemeClr val="bg1"/>
                </a:solidFill>
                <a:latin typeface="+mj-ea"/>
              </a:endParaRPr>
            </a:p>
            <a:p>
              <a:pPr algn="ctr"/>
              <a:r>
                <a:rPr lang="en-US" altLang="ko-KR" sz="4300" b="1" spc="-290" dirty="0">
                  <a:solidFill>
                    <a:schemeClr val="bg1"/>
                  </a:solidFill>
                  <a:latin typeface="+mj-ea"/>
                </a:rPr>
                <a:t>Finish</a:t>
              </a:r>
              <a:r>
                <a:rPr lang="ko-KR" altLang="en-US" sz="4300" b="1" spc="-290" dirty="0">
                  <a:solidFill>
                    <a:schemeClr val="bg1"/>
                  </a:solidFill>
                  <a:latin typeface="+mj-ea"/>
                </a:rPr>
                <a:t>를</a:t>
              </a:r>
              <a:r>
                <a:rPr lang="en-US" altLang="ko-KR" sz="4300" b="1" spc="-290" dirty="0">
                  <a:solidFill>
                    <a:schemeClr val="bg1"/>
                  </a:solidFill>
                  <a:latin typeface="+mj-ea"/>
                </a:rPr>
                <a:t> </a:t>
              </a:r>
              <a:r>
                <a:rPr lang="ko-KR" altLang="en-US" sz="4300" b="1" spc="-290" dirty="0">
                  <a:solidFill>
                    <a:schemeClr val="bg1"/>
                  </a:solidFill>
                  <a:latin typeface="+mj-ea"/>
                </a:rPr>
                <a:t>클릭해주세요</a:t>
              </a:r>
              <a:endParaRPr lang="en-US" altLang="ko-KR" sz="4300" b="1" spc="-290" dirty="0">
                <a:solidFill>
                  <a:schemeClr val="bg1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767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D3A3B1-8851-43E9-9319-8E6909C45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" y="-4414"/>
            <a:ext cx="5493604" cy="414548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F96EE1-3A06-43E9-B59F-207803F0774C}"/>
              </a:ext>
            </a:extLst>
          </p:cNvPr>
          <p:cNvSpPr/>
          <p:nvPr/>
        </p:nvSpPr>
        <p:spPr>
          <a:xfrm>
            <a:off x="707136" y="1033443"/>
            <a:ext cx="4767072" cy="8835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13BBEF-A662-4FC4-A46F-4089B5A57BB0}"/>
              </a:ext>
            </a:extLst>
          </p:cNvPr>
          <p:cNvGrpSpPr/>
          <p:nvPr/>
        </p:nvGrpSpPr>
        <p:grpSpPr>
          <a:xfrm>
            <a:off x="707136" y="2007347"/>
            <a:ext cx="1399351" cy="2100213"/>
            <a:chOff x="2195379" y="2377438"/>
            <a:chExt cx="1597153" cy="2397084"/>
          </a:xfrm>
        </p:grpSpPr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202E91A5-6E47-4874-BE1F-E2C4D8E27F45}"/>
                </a:ext>
              </a:extLst>
            </p:cNvPr>
            <p:cNvSpPr/>
            <p:nvPr/>
          </p:nvSpPr>
          <p:spPr>
            <a:xfrm rot="16200000">
              <a:off x="2116131" y="2456686"/>
              <a:ext cx="1755649" cy="159715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E3CC7AC-0803-43B8-9AF7-C7CD4D94013D}"/>
                </a:ext>
              </a:extLst>
            </p:cNvPr>
            <p:cNvSpPr/>
            <p:nvPr/>
          </p:nvSpPr>
          <p:spPr>
            <a:xfrm>
              <a:off x="2195381" y="4133088"/>
              <a:ext cx="1597151" cy="64143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4AF851E2-A07F-4958-8031-0E8441CF3258}"/>
              </a:ext>
            </a:extLst>
          </p:cNvPr>
          <p:cNvSpPr/>
          <p:nvPr/>
        </p:nvSpPr>
        <p:spPr>
          <a:xfrm rot="10800000">
            <a:off x="4392288" y="0"/>
            <a:ext cx="7801236" cy="2272287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36B00D-6358-4B15-A90F-B0514B71099F}"/>
              </a:ext>
            </a:extLst>
          </p:cNvPr>
          <p:cNvSpPr txBox="1"/>
          <p:nvPr/>
        </p:nvSpPr>
        <p:spPr>
          <a:xfrm>
            <a:off x="5215001" y="166647"/>
            <a:ext cx="6977761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시작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&gt;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검색창에 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“h”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를 검색하면 </a:t>
            </a:r>
            <a:r>
              <a:rPr lang="en-US" altLang="ko-KR" sz="4000" b="1" spc="-290" dirty="0" err="1">
                <a:solidFill>
                  <a:schemeClr val="bg1"/>
                </a:solidFill>
                <a:latin typeface="+mj-ea"/>
              </a:rPr>
              <a:t>HeidSQL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앱이 보여지게 됩니다 클릭해주세요</a:t>
            </a:r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4254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D66B30-7187-44AA-9555-33F98FD9E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3932" r="-1343" b="-1"/>
          <a:stretch/>
        </p:blipFill>
        <p:spPr>
          <a:xfrm>
            <a:off x="712717" y="0"/>
            <a:ext cx="10323963" cy="343744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4AF851E2-A07F-4958-8031-0E8441CF3258}"/>
              </a:ext>
            </a:extLst>
          </p:cNvPr>
          <p:cNvSpPr/>
          <p:nvPr/>
        </p:nvSpPr>
        <p:spPr>
          <a:xfrm rot="10800000">
            <a:off x="2084070" y="0"/>
            <a:ext cx="10107168" cy="1743457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36B00D-6358-4B15-A90F-B0514B71099F}"/>
              </a:ext>
            </a:extLst>
          </p:cNvPr>
          <p:cNvSpPr txBox="1"/>
          <p:nvPr/>
        </p:nvSpPr>
        <p:spPr>
          <a:xfrm>
            <a:off x="4058919" y="163842"/>
            <a:ext cx="6977761" cy="1415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300" b="1" spc="-290" dirty="0">
                <a:solidFill>
                  <a:schemeClr val="bg1"/>
                </a:solidFill>
                <a:latin typeface="+mj-ea"/>
              </a:rPr>
              <a:t>세션 관리자에서 </a:t>
            </a:r>
            <a:endParaRPr lang="en-US" altLang="ko-KR" sz="4300" b="1" spc="-290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ko-KR" altLang="en-US" sz="4300" b="1" spc="-290" dirty="0">
                <a:solidFill>
                  <a:schemeClr val="bg1"/>
                </a:solidFill>
                <a:latin typeface="+mj-ea"/>
              </a:rPr>
              <a:t>신규 버튼을 클릭합니다</a:t>
            </a:r>
            <a:r>
              <a:rPr lang="en-US" altLang="ko-KR" sz="4300" b="1" spc="-290" dirty="0">
                <a:solidFill>
                  <a:schemeClr val="bg1"/>
                </a:solidFill>
                <a:latin typeface="+mj-ea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0A761B-E6F8-4BE8-B508-9320D9BFF2C7}"/>
              </a:ext>
            </a:extLst>
          </p:cNvPr>
          <p:cNvSpPr/>
          <p:nvPr/>
        </p:nvSpPr>
        <p:spPr>
          <a:xfrm>
            <a:off x="699763" y="2893137"/>
            <a:ext cx="1207518" cy="5251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98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9D13FD-FA78-4828-A929-2CA472E4F9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8"/>
          <a:stretch/>
        </p:blipFill>
        <p:spPr>
          <a:xfrm>
            <a:off x="953662" y="0"/>
            <a:ext cx="8632790" cy="4770509"/>
          </a:xfrm>
          <a:prstGeom prst="rect">
            <a:avLst/>
          </a:prstGeom>
          <a:ln>
            <a:solidFill>
              <a:srgbClr val="00B0F0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0E12D76-AB92-46E9-8F2A-066171546B9E}"/>
              </a:ext>
            </a:extLst>
          </p:cNvPr>
          <p:cNvGrpSpPr/>
          <p:nvPr/>
        </p:nvGrpSpPr>
        <p:grpSpPr>
          <a:xfrm>
            <a:off x="5574347" y="2230104"/>
            <a:ext cx="785413" cy="160020"/>
            <a:chOff x="5524499" y="2226564"/>
            <a:chExt cx="1077476" cy="20128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F61B7B5-B03A-41A2-BFEB-C79006EFCB10}"/>
                </a:ext>
              </a:extLst>
            </p:cNvPr>
            <p:cNvGrpSpPr/>
            <p:nvPr/>
          </p:nvGrpSpPr>
          <p:grpSpPr>
            <a:xfrm>
              <a:off x="5524499" y="2226564"/>
              <a:ext cx="493350" cy="201288"/>
              <a:chOff x="5510784" y="2249424"/>
              <a:chExt cx="358587" cy="146304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2CE8143A-D3E3-4A0B-A3F4-DC10E98179AB}"/>
                  </a:ext>
                </a:extLst>
              </p:cNvPr>
              <p:cNvSpPr/>
              <p:nvPr/>
            </p:nvSpPr>
            <p:spPr>
              <a:xfrm>
                <a:off x="5510784" y="2249424"/>
                <a:ext cx="146304" cy="146304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7349C98-5D7C-4834-A156-E233DA6A90AB}"/>
                  </a:ext>
                </a:extLst>
              </p:cNvPr>
              <p:cNvSpPr/>
              <p:nvPr/>
            </p:nvSpPr>
            <p:spPr>
              <a:xfrm>
                <a:off x="5723067" y="2249424"/>
                <a:ext cx="146304" cy="146304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4A06D3A-BE07-4F6C-8524-07E9F410EBAE}"/>
                </a:ext>
              </a:extLst>
            </p:cNvPr>
            <p:cNvSpPr/>
            <p:nvPr/>
          </p:nvSpPr>
          <p:spPr>
            <a:xfrm>
              <a:off x="6108625" y="2226564"/>
              <a:ext cx="201287" cy="201288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8F51B83-8617-421C-994A-19302ADD3A22}"/>
                </a:ext>
              </a:extLst>
            </p:cNvPr>
            <p:cNvSpPr/>
            <p:nvPr/>
          </p:nvSpPr>
          <p:spPr>
            <a:xfrm>
              <a:off x="6400688" y="2226564"/>
              <a:ext cx="201287" cy="201288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C2934C36-1646-4B51-AA17-2D17C5B9F0BF}"/>
              </a:ext>
            </a:extLst>
          </p:cNvPr>
          <p:cNvSpPr/>
          <p:nvPr/>
        </p:nvSpPr>
        <p:spPr>
          <a:xfrm rot="10800000">
            <a:off x="6309912" y="0"/>
            <a:ext cx="5881326" cy="1743457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96E58E-46BC-4AD2-B79E-96E636385031}"/>
              </a:ext>
            </a:extLst>
          </p:cNvPr>
          <p:cNvSpPr txBox="1"/>
          <p:nvPr/>
        </p:nvSpPr>
        <p:spPr>
          <a:xfrm>
            <a:off x="6491949" y="163845"/>
            <a:ext cx="6227355" cy="14157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300" b="1" spc="-290" dirty="0">
                <a:solidFill>
                  <a:schemeClr val="bg1"/>
                </a:solidFill>
                <a:latin typeface="+mj-ea"/>
              </a:rPr>
              <a:t>암호 </a:t>
            </a:r>
            <a:r>
              <a:rPr lang="en-US" altLang="ko-KR" sz="4300" b="1" spc="-290" dirty="0">
                <a:solidFill>
                  <a:schemeClr val="bg1"/>
                </a:solidFill>
                <a:latin typeface="+mj-ea"/>
              </a:rPr>
              <a:t>root </a:t>
            </a:r>
            <a:r>
              <a:rPr lang="ko-KR" altLang="en-US" sz="4300" b="1" spc="-290" dirty="0">
                <a:solidFill>
                  <a:schemeClr val="bg1"/>
                </a:solidFill>
                <a:latin typeface="+mj-ea"/>
              </a:rPr>
              <a:t>입력 후 </a:t>
            </a:r>
            <a:endParaRPr lang="en-US" altLang="ko-KR" sz="4300" b="1" spc="-290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ko-KR" altLang="en-US" sz="4300" b="1" spc="-290" dirty="0">
                <a:solidFill>
                  <a:schemeClr val="bg1"/>
                </a:solidFill>
                <a:latin typeface="+mj-ea"/>
              </a:rPr>
              <a:t>열기 클릭</a:t>
            </a:r>
            <a:endParaRPr lang="en-US" altLang="ko-KR" sz="43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9E29706-9C26-4FEB-BA1A-B75CD7719A18}"/>
              </a:ext>
            </a:extLst>
          </p:cNvPr>
          <p:cNvSpPr/>
          <p:nvPr/>
        </p:nvSpPr>
        <p:spPr>
          <a:xfrm>
            <a:off x="6351680" y="4381081"/>
            <a:ext cx="952425" cy="3020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975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024C6F0-9945-4FBA-8DC6-F352C7D7A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8"/>
          <a:stretch/>
        </p:blipFill>
        <p:spPr>
          <a:xfrm>
            <a:off x="0" y="0"/>
            <a:ext cx="12176083" cy="6858000"/>
          </a:xfrm>
          <a:prstGeom prst="rect">
            <a:avLst/>
          </a:prstGeom>
        </p:spPr>
      </p:pic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159B4ECE-F7B5-4F24-8212-5C2515C86C9F}"/>
              </a:ext>
            </a:extLst>
          </p:cNvPr>
          <p:cNvSpPr/>
          <p:nvPr/>
        </p:nvSpPr>
        <p:spPr>
          <a:xfrm rot="10800000">
            <a:off x="4105656" y="0"/>
            <a:ext cx="8086344" cy="1082068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DD439-4E1B-413E-97D9-71DB309D4C92}"/>
              </a:ext>
            </a:extLst>
          </p:cNvPr>
          <p:cNvSpPr txBox="1"/>
          <p:nvPr/>
        </p:nvSpPr>
        <p:spPr>
          <a:xfrm>
            <a:off x="4706112" y="164007"/>
            <a:ext cx="7278624" cy="7540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300" b="1" spc="-290" dirty="0">
                <a:solidFill>
                  <a:schemeClr val="bg1"/>
                </a:solidFill>
                <a:latin typeface="+mj-ea"/>
              </a:rPr>
              <a:t>MariaDB</a:t>
            </a:r>
            <a:r>
              <a:rPr lang="ko-KR" altLang="en-US" sz="4300" b="1" spc="-290" dirty="0">
                <a:solidFill>
                  <a:schemeClr val="bg1"/>
                </a:solidFill>
                <a:latin typeface="+mj-ea"/>
              </a:rPr>
              <a:t>가 설치된</a:t>
            </a:r>
            <a:r>
              <a:rPr lang="en-US" altLang="ko-KR" sz="4300" b="1" spc="-290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4300" b="1" spc="-290" dirty="0">
                <a:solidFill>
                  <a:schemeClr val="bg1"/>
                </a:solidFill>
                <a:latin typeface="+mj-ea"/>
              </a:rPr>
              <a:t>모습입니다</a:t>
            </a:r>
            <a:r>
              <a:rPr lang="en-US" altLang="ko-KR" sz="4300" b="1" spc="-290" dirty="0">
                <a:solidFill>
                  <a:schemeClr val="bg1"/>
                </a:solidFill>
                <a:latin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9242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796E58E-46BC-4AD2-B79E-96E636385031}"/>
              </a:ext>
            </a:extLst>
          </p:cNvPr>
          <p:cNvSpPr txBox="1"/>
          <p:nvPr/>
        </p:nvSpPr>
        <p:spPr>
          <a:xfrm>
            <a:off x="1250453" y="71868"/>
            <a:ext cx="9729507" cy="7540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300" b="1" spc="-290" dirty="0">
                <a:solidFill>
                  <a:srgbClr val="002060"/>
                </a:solidFill>
                <a:latin typeface="+mj-ea"/>
              </a:rPr>
              <a:t>설치가 최종적으로 완료된 모습입니다</a:t>
            </a:r>
            <a:r>
              <a:rPr lang="en-US" altLang="ko-KR" sz="4300" b="1" spc="-290" dirty="0">
                <a:solidFill>
                  <a:srgbClr val="002060"/>
                </a:solidFill>
                <a:latin typeface="+mj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509" y="987798"/>
            <a:ext cx="8901393" cy="263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309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332" y="207868"/>
            <a:ext cx="8901393" cy="2636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159ABFE-7FAF-46A8-BDA3-22867CCF359D}"/>
              </a:ext>
            </a:extLst>
          </p:cNvPr>
          <p:cNvSpPr/>
          <p:nvPr/>
        </p:nvSpPr>
        <p:spPr>
          <a:xfrm>
            <a:off x="2010815" y="1526018"/>
            <a:ext cx="7581421" cy="3955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125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618" y="0"/>
            <a:ext cx="8386763" cy="41091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59ABFE-7FAF-46A8-BDA3-22867CCF359D}"/>
              </a:ext>
            </a:extLst>
          </p:cNvPr>
          <p:cNvSpPr/>
          <p:nvPr/>
        </p:nvSpPr>
        <p:spPr>
          <a:xfrm>
            <a:off x="2324579" y="2966757"/>
            <a:ext cx="7581421" cy="3955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D1255-3862-46C8-A7B1-A07458B8440D}"/>
              </a:ext>
            </a:extLst>
          </p:cNvPr>
          <p:cNvSpPr txBox="1"/>
          <p:nvPr/>
        </p:nvSpPr>
        <p:spPr>
          <a:xfrm>
            <a:off x="73668" y="3445212"/>
            <a:ext cx="10461338" cy="7540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300" b="1" spc="-290" dirty="0">
                <a:solidFill>
                  <a:srgbClr val="002060"/>
                </a:solidFill>
                <a:latin typeface="+mj-ea"/>
                <a:ea typeface="+mj-ea"/>
              </a:rPr>
              <a:t>더블 클릭합니다</a:t>
            </a:r>
            <a:r>
              <a:rPr lang="en-US" altLang="ko-KR" sz="4300" b="1" spc="-290" dirty="0">
                <a:solidFill>
                  <a:srgbClr val="002060"/>
                </a:solidFill>
                <a:latin typeface="+mj-ea"/>
                <a:ea typeface="+mj-ea"/>
              </a:rPr>
              <a:t>.</a:t>
            </a:r>
            <a:endParaRPr lang="en-US" altLang="ko-KR" sz="4300" spc="-290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49002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1752"/>
          <a:stretch/>
        </p:blipFill>
        <p:spPr>
          <a:xfrm>
            <a:off x="7577137" y="0"/>
            <a:ext cx="3900488" cy="42803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4" y="549343"/>
            <a:ext cx="6296025" cy="28796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159ABFE-7FAF-46A8-BDA3-22867CCF359D}"/>
              </a:ext>
            </a:extLst>
          </p:cNvPr>
          <p:cNvSpPr/>
          <p:nvPr/>
        </p:nvSpPr>
        <p:spPr>
          <a:xfrm>
            <a:off x="5867880" y="1593603"/>
            <a:ext cx="1104420" cy="3955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59ABFE-7FAF-46A8-BDA3-22867CCF359D}"/>
              </a:ext>
            </a:extLst>
          </p:cNvPr>
          <p:cNvSpPr/>
          <p:nvPr/>
        </p:nvSpPr>
        <p:spPr>
          <a:xfrm>
            <a:off x="8458200" y="1809749"/>
            <a:ext cx="1069181" cy="342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4" idx="3"/>
          </p:cNvCxnSpPr>
          <p:nvPr/>
        </p:nvCxnSpPr>
        <p:spPr>
          <a:xfrm flipV="1">
            <a:off x="6972300" y="1676400"/>
            <a:ext cx="604837" cy="1149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539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7175" y="954953"/>
            <a:ext cx="969084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b="1" dirty="0">
                <a:solidFill>
                  <a:srgbClr val="002060"/>
                </a:solidFill>
              </a:rPr>
              <a:t>카페 </a:t>
            </a:r>
            <a:r>
              <a:rPr lang="ko-KR" altLang="en-US" sz="4000" b="1" dirty="0" err="1">
                <a:solidFill>
                  <a:srgbClr val="002060"/>
                </a:solidFill>
              </a:rPr>
              <a:t>등업</a:t>
            </a:r>
            <a:r>
              <a:rPr lang="ko-KR" altLang="en-US" sz="4000" b="1" dirty="0">
                <a:solidFill>
                  <a:srgbClr val="002060"/>
                </a:solidFill>
              </a:rPr>
              <a:t> 신청</a:t>
            </a:r>
            <a:endParaRPr lang="en-US" altLang="ko-KR" sz="4000" b="1" dirty="0">
              <a:solidFill>
                <a:srgbClr val="002060"/>
              </a:solidFill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b="1" u="sng" dirty="0">
                <a:solidFill>
                  <a:srgbClr val="002060"/>
                </a:solidFill>
              </a:rPr>
              <a:t>카페</a:t>
            </a:r>
            <a:r>
              <a:rPr lang="ko-KR" altLang="en-US" sz="4000" b="1" dirty="0">
                <a:solidFill>
                  <a:srgbClr val="002060"/>
                </a:solidFill>
              </a:rPr>
              <a:t>에 </a:t>
            </a:r>
            <a:r>
              <a:rPr lang="en-US" altLang="ko-KR" sz="4000" b="1" dirty="0">
                <a:solidFill>
                  <a:srgbClr val="002060"/>
                </a:solidFill>
              </a:rPr>
              <a:t>1</a:t>
            </a:r>
            <a:r>
              <a:rPr lang="ko-KR" altLang="en-US" sz="4000" b="1" dirty="0">
                <a:solidFill>
                  <a:srgbClr val="002060"/>
                </a:solidFill>
              </a:rPr>
              <a:t>주차 숙제 </a:t>
            </a:r>
            <a:r>
              <a:rPr lang="ko-KR" altLang="en-US" sz="4000" b="1" dirty="0" err="1">
                <a:solidFill>
                  <a:srgbClr val="002060"/>
                </a:solidFill>
              </a:rPr>
              <a:t>게시글</a:t>
            </a:r>
            <a:r>
              <a:rPr lang="ko-KR" altLang="en-US" sz="4000" b="1" dirty="0">
                <a:solidFill>
                  <a:srgbClr val="002060"/>
                </a:solidFill>
              </a:rPr>
              <a:t> 작성</a:t>
            </a:r>
            <a:br>
              <a:rPr lang="en-US" altLang="ko-KR" sz="4000" b="1" dirty="0">
                <a:solidFill>
                  <a:srgbClr val="002060"/>
                </a:solidFill>
              </a:rPr>
            </a:br>
            <a:r>
              <a:rPr lang="en-US" altLang="ko-KR" sz="3200" b="1" dirty="0">
                <a:solidFill>
                  <a:srgbClr val="002060"/>
                </a:solidFill>
              </a:rPr>
              <a:t>(‘</a:t>
            </a:r>
            <a:r>
              <a:rPr lang="ko-KR" altLang="en-US" sz="3200" b="1" dirty="0" err="1">
                <a:solidFill>
                  <a:srgbClr val="002060"/>
                </a:solidFill>
              </a:rPr>
              <a:t>카톡으로</a:t>
            </a:r>
            <a:r>
              <a:rPr lang="ko-KR" altLang="en-US" sz="3200" b="1" dirty="0">
                <a:solidFill>
                  <a:srgbClr val="002060"/>
                </a:solidFill>
              </a:rPr>
              <a:t> 숙제 제출 했습니다</a:t>
            </a:r>
            <a:r>
              <a:rPr lang="en-US" altLang="ko-KR" sz="3200" b="1" dirty="0">
                <a:solidFill>
                  <a:srgbClr val="002060"/>
                </a:solidFill>
              </a:rPr>
              <a:t>.’ </a:t>
            </a:r>
            <a:r>
              <a:rPr lang="ko-KR" altLang="en-US" sz="3200" b="1" dirty="0">
                <a:solidFill>
                  <a:srgbClr val="002060"/>
                </a:solidFill>
              </a:rPr>
              <a:t>라고 작성</a:t>
            </a:r>
            <a:r>
              <a:rPr lang="en-US" altLang="ko-KR" sz="3200" b="1" dirty="0">
                <a:solidFill>
                  <a:srgbClr val="002060"/>
                </a:solidFill>
              </a:rPr>
              <a:t>)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000" b="1" dirty="0" err="1">
                <a:solidFill>
                  <a:srgbClr val="002060"/>
                </a:solidFill>
              </a:rPr>
              <a:t>카톡으로</a:t>
            </a:r>
            <a:r>
              <a:rPr lang="ko-KR" altLang="en-US" sz="4000" b="1" dirty="0">
                <a:solidFill>
                  <a:srgbClr val="002060"/>
                </a:solidFill>
              </a:rPr>
              <a:t> 숙제 제출</a:t>
            </a:r>
            <a:endParaRPr lang="en-US" altLang="ko-KR" sz="4000" b="1" dirty="0">
              <a:solidFill>
                <a:srgbClr val="002060"/>
              </a:solidFill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altLang="ko-KR" sz="4000" b="1" dirty="0">
              <a:solidFill>
                <a:srgbClr val="002060"/>
              </a:solidFill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12557" y="157419"/>
            <a:ext cx="4612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2060"/>
                </a:solidFill>
              </a:rPr>
              <a:t>1</a:t>
            </a:r>
            <a:r>
              <a:rPr lang="ko-KR" altLang="en-US" sz="4000" b="1" dirty="0">
                <a:solidFill>
                  <a:srgbClr val="002060"/>
                </a:solidFill>
              </a:rPr>
              <a:t>주차 숙제 제출 </a:t>
            </a:r>
            <a:endParaRPr lang="ko-KR" altLang="en-US" sz="4000" b="1" u="sng" dirty="0">
              <a:solidFill>
                <a:srgbClr val="00206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75842"/>
          <a:stretch/>
        </p:blipFill>
        <p:spPr>
          <a:xfrm>
            <a:off x="9426948" y="574581"/>
            <a:ext cx="2388534" cy="42386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B9BA9FA-A890-4804-A936-504A98FAA6E5}"/>
              </a:ext>
            </a:extLst>
          </p:cNvPr>
          <p:cNvSpPr/>
          <p:nvPr/>
        </p:nvSpPr>
        <p:spPr>
          <a:xfrm>
            <a:off x="9753599" y="3527162"/>
            <a:ext cx="1586754" cy="255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590800" y="2671482"/>
            <a:ext cx="7162799" cy="8556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92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4" y="549343"/>
            <a:ext cx="6296025" cy="287965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CFF23D8-8AB7-455E-BCBB-478DCB888997}"/>
              </a:ext>
            </a:extLst>
          </p:cNvPr>
          <p:cNvGrpSpPr/>
          <p:nvPr/>
        </p:nvGrpSpPr>
        <p:grpSpPr>
          <a:xfrm>
            <a:off x="3365884" y="-12320"/>
            <a:ext cx="8825353" cy="878194"/>
            <a:chOff x="3593111" y="-85472"/>
            <a:chExt cx="8603116" cy="878194"/>
          </a:xfrm>
        </p:grpSpPr>
        <p:sp>
          <p:nvSpPr>
            <p:cNvPr id="8" name="화살표: 오각형 17">
              <a:extLst>
                <a:ext uri="{FF2B5EF4-FFF2-40B4-BE49-F238E27FC236}">
                  <a16:creationId xmlns:a16="http://schemas.microsoft.com/office/drawing/2014/main" id="{649F0790-433C-4734-A58E-966C2B2F7D2B}"/>
                </a:ext>
              </a:extLst>
            </p:cNvPr>
            <p:cNvSpPr/>
            <p:nvPr/>
          </p:nvSpPr>
          <p:spPr>
            <a:xfrm rot="10800000">
              <a:off x="3593111" y="-85472"/>
              <a:ext cx="8603116" cy="878194"/>
            </a:xfrm>
            <a:prstGeom prst="homePlat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96E58E-46BC-4AD2-B79E-96E636385031}"/>
                </a:ext>
              </a:extLst>
            </p:cNvPr>
            <p:cNvSpPr txBox="1"/>
            <p:nvPr/>
          </p:nvSpPr>
          <p:spPr>
            <a:xfrm>
              <a:off x="3768286" y="-19922"/>
              <a:ext cx="8178404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290" dirty="0">
                  <a:solidFill>
                    <a:schemeClr val="bg1"/>
                  </a:solidFill>
                  <a:latin typeface="+mj-ea"/>
                </a:rPr>
                <a:t>workspace </a:t>
              </a:r>
              <a:r>
                <a:rPr lang="ko-KR" altLang="en-US" sz="4000" b="1" spc="-290" dirty="0">
                  <a:solidFill>
                    <a:schemeClr val="bg1"/>
                  </a:solidFill>
                  <a:latin typeface="+mj-ea"/>
                </a:rPr>
                <a:t>경로를 확인해주세요</a:t>
              </a:r>
              <a:endParaRPr lang="en-US" altLang="ko-KR" sz="4000" b="1" spc="-290" dirty="0">
                <a:solidFill>
                  <a:schemeClr val="bg1"/>
                </a:solidFill>
                <a:latin typeface="+mj-ea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420" y="1989171"/>
            <a:ext cx="7959580" cy="90642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16" name="직선 화살표 연결선 15"/>
          <p:cNvCxnSpPr/>
          <p:nvPr/>
        </p:nvCxnSpPr>
        <p:spPr>
          <a:xfrm>
            <a:off x="2944909" y="1885949"/>
            <a:ext cx="1262924" cy="6421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59ABFE-7FAF-46A8-BDA3-22867CCF359D}"/>
              </a:ext>
            </a:extLst>
          </p:cNvPr>
          <p:cNvSpPr/>
          <p:nvPr/>
        </p:nvSpPr>
        <p:spPr>
          <a:xfrm>
            <a:off x="4836459" y="2990849"/>
            <a:ext cx="1069181" cy="342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913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2" b="32925"/>
          <a:stretch/>
        </p:blipFill>
        <p:spPr>
          <a:xfrm>
            <a:off x="654423" y="0"/>
            <a:ext cx="9944474" cy="50202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E6DAC1A-B575-45B8-9FA3-B99812227DA1}"/>
              </a:ext>
            </a:extLst>
          </p:cNvPr>
          <p:cNvSpPr/>
          <p:nvPr/>
        </p:nvSpPr>
        <p:spPr>
          <a:xfrm>
            <a:off x="9512999" y="974100"/>
            <a:ext cx="835742" cy="6229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각형 22">
            <a:extLst>
              <a:ext uri="{FF2B5EF4-FFF2-40B4-BE49-F238E27FC236}">
                <a16:creationId xmlns:a16="http://schemas.microsoft.com/office/drawing/2014/main" id="{EE1A6934-91A8-4D89-8243-4F6C04FEB1B7}"/>
              </a:ext>
            </a:extLst>
          </p:cNvPr>
          <p:cNvSpPr/>
          <p:nvPr/>
        </p:nvSpPr>
        <p:spPr>
          <a:xfrm>
            <a:off x="1" y="1124231"/>
            <a:ext cx="6910546" cy="1568727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6FE24-5F84-4217-8ABE-9416031FF97E}"/>
              </a:ext>
            </a:extLst>
          </p:cNvPr>
          <p:cNvSpPr txBox="1"/>
          <p:nvPr/>
        </p:nvSpPr>
        <p:spPr>
          <a:xfrm>
            <a:off x="1474601" y="1185319"/>
            <a:ext cx="4918232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290" dirty="0">
                <a:solidFill>
                  <a:schemeClr val="bg1"/>
                </a:solidFill>
                <a:latin typeface="+mj-ea"/>
              </a:rPr>
              <a:t>Workbench</a:t>
            </a:r>
            <a:r>
              <a:rPr lang="ko-KR" altLang="en-US" sz="4400" b="1" spc="-290" dirty="0">
                <a:solidFill>
                  <a:schemeClr val="bg1"/>
                </a:solidFill>
                <a:latin typeface="+mj-ea"/>
              </a:rPr>
              <a:t>를 </a:t>
            </a:r>
            <a:endParaRPr lang="en-US" altLang="ko-KR" sz="4400" b="1" spc="-290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ko-KR" altLang="en-US" sz="4400" b="1" spc="-290" dirty="0">
                <a:solidFill>
                  <a:schemeClr val="bg1"/>
                </a:solidFill>
                <a:latin typeface="+mj-ea"/>
              </a:rPr>
              <a:t>클릭해주세요</a:t>
            </a:r>
            <a:endParaRPr lang="en-US" altLang="ko-KR" sz="4400" b="1" spc="-29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520038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643F23F-C51D-4FBF-ABCC-67FDE82E4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3080C1-E4F7-4AAB-AEFC-E9C0850FA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" y="0"/>
            <a:ext cx="12191235" cy="6857570"/>
          </a:xfrm>
          <a:prstGeom prst="rect">
            <a:avLst/>
          </a:prstGeom>
          <a:ln>
            <a:noFill/>
          </a:ln>
        </p:spPr>
      </p:pic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C8A0C9FE-BCE6-4810-88F2-4FFC59F83C86}"/>
              </a:ext>
            </a:extLst>
          </p:cNvPr>
          <p:cNvSpPr/>
          <p:nvPr/>
        </p:nvSpPr>
        <p:spPr>
          <a:xfrm rot="10800000">
            <a:off x="7186889" y="939789"/>
            <a:ext cx="4990516" cy="960320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5D779F-D6A5-464B-8C7E-2B10FA998960}"/>
              </a:ext>
            </a:extLst>
          </p:cNvPr>
          <p:cNvSpPr txBox="1"/>
          <p:nvPr/>
        </p:nvSpPr>
        <p:spPr>
          <a:xfrm>
            <a:off x="7143317" y="1102938"/>
            <a:ext cx="5506108" cy="6617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700" b="1" spc="-290" dirty="0">
                <a:solidFill>
                  <a:schemeClr val="bg1"/>
                </a:solidFill>
                <a:latin typeface="+mj-ea"/>
              </a:rPr>
              <a:t>Eclipse</a:t>
            </a:r>
            <a:r>
              <a:rPr lang="ko-KR" altLang="en-US" sz="3700" b="1" spc="-290" dirty="0">
                <a:solidFill>
                  <a:schemeClr val="bg1"/>
                </a:solidFill>
                <a:latin typeface="+mj-ea"/>
              </a:rPr>
              <a:t> 첫 화면입니다</a:t>
            </a:r>
            <a:r>
              <a:rPr lang="en-US" altLang="ko-KR" sz="3700" b="1" spc="-290" dirty="0">
                <a:solidFill>
                  <a:schemeClr val="bg1"/>
                </a:solidFill>
                <a:latin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19611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95D779F-D6A5-464B-8C7E-2B10FA998960}"/>
              </a:ext>
            </a:extLst>
          </p:cNvPr>
          <p:cNvSpPr txBox="1"/>
          <p:nvPr/>
        </p:nvSpPr>
        <p:spPr>
          <a:xfrm>
            <a:off x="1886944" y="2689294"/>
            <a:ext cx="860626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290" dirty="0">
                <a:solidFill>
                  <a:srgbClr val="002060"/>
                </a:solidFill>
                <a:latin typeface="+mj-ea"/>
              </a:rPr>
              <a:t>1) Open Perspective</a:t>
            </a:r>
            <a:r>
              <a:rPr lang="ko-KR" altLang="en-US" sz="4000" b="1" spc="-290" dirty="0">
                <a:solidFill>
                  <a:srgbClr val="002060"/>
                </a:solidFill>
                <a:latin typeface="+mj-ea"/>
              </a:rPr>
              <a:t>를 클릭하거나</a:t>
            </a:r>
            <a:endParaRPr lang="en-US" altLang="ko-KR" sz="4000" b="1" spc="-290" dirty="0">
              <a:solidFill>
                <a:srgbClr val="002060"/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F7B106-D5DF-4C0F-B84B-34800DCC8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092" y="218117"/>
            <a:ext cx="2241207" cy="1974249"/>
          </a:xfrm>
          <a:prstGeom prst="rect">
            <a:avLst/>
          </a:prstGeom>
          <a:ln w="139700">
            <a:solidFill>
              <a:srgbClr val="FF0000"/>
            </a:solidFill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3CCF791-F0BB-4C1F-BB8B-80BDEFC20B5B}"/>
              </a:ext>
            </a:extLst>
          </p:cNvPr>
          <p:cNvGrpSpPr/>
          <p:nvPr/>
        </p:nvGrpSpPr>
        <p:grpSpPr>
          <a:xfrm>
            <a:off x="2519708" y="573330"/>
            <a:ext cx="4974336" cy="1903769"/>
            <a:chOff x="3041415" y="1110836"/>
            <a:chExt cx="4974336" cy="190376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53080C1-E4F7-4AAB-AEFC-E9C0850FA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09" b="84629"/>
            <a:stretch/>
          </p:blipFill>
          <p:spPr>
            <a:xfrm>
              <a:off x="3041415" y="1110836"/>
              <a:ext cx="4974336" cy="1903769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5475C5E-5370-47D1-9EBF-2DE3324441B7}"/>
                </a:ext>
              </a:extLst>
            </p:cNvPr>
            <p:cNvSpPr/>
            <p:nvPr/>
          </p:nvSpPr>
          <p:spPr>
            <a:xfrm>
              <a:off x="4179714" y="1725302"/>
              <a:ext cx="460729" cy="4572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ED9323D-81ED-4FE7-B7DD-F00BD6B0EB06}"/>
              </a:ext>
            </a:extLst>
          </p:cNvPr>
          <p:cNvCxnSpPr>
            <a:cxnSpLocks/>
            <a:stCxn id="3" idx="1"/>
            <a:endCxn id="7" idx="3"/>
          </p:cNvCxnSpPr>
          <p:nvPr/>
        </p:nvCxnSpPr>
        <p:spPr>
          <a:xfrm flipH="1">
            <a:off x="4118736" y="1205242"/>
            <a:ext cx="4045356" cy="211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4879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6E4A68C-9E89-4E18-99D7-0EFD4B606F0F}"/>
              </a:ext>
            </a:extLst>
          </p:cNvPr>
          <p:cNvSpPr txBox="1"/>
          <p:nvPr/>
        </p:nvSpPr>
        <p:spPr>
          <a:xfrm>
            <a:off x="50626" y="89360"/>
            <a:ext cx="1217922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290" dirty="0">
                <a:solidFill>
                  <a:srgbClr val="002060"/>
                </a:solidFill>
                <a:latin typeface="+mj-ea"/>
              </a:rPr>
              <a:t>2) Window&gt;Perspective&gt;Open Perspective&gt;Other…</a:t>
            </a:r>
            <a:r>
              <a:rPr lang="ko-KR" altLang="en-US" sz="4000" b="1" spc="-290" dirty="0">
                <a:solidFill>
                  <a:srgbClr val="002060"/>
                </a:solidFill>
                <a:latin typeface="+mj-ea"/>
              </a:rPr>
              <a:t>클릭</a:t>
            </a:r>
            <a:endParaRPr lang="en-US" altLang="ko-KR" sz="4000" b="1" spc="-290" dirty="0">
              <a:solidFill>
                <a:srgbClr val="002060"/>
              </a:solidFill>
              <a:latin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89334A-6FA5-4602-92BC-9CD33B6F47D6}"/>
              </a:ext>
            </a:extLst>
          </p:cNvPr>
          <p:cNvSpPr/>
          <p:nvPr/>
        </p:nvSpPr>
        <p:spPr>
          <a:xfrm>
            <a:off x="3765945" y="1975920"/>
            <a:ext cx="732313" cy="2865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14CD15-AF74-4F3F-A6A8-0D041AC63711}"/>
              </a:ext>
            </a:extLst>
          </p:cNvPr>
          <p:cNvSpPr/>
          <p:nvPr/>
        </p:nvSpPr>
        <p:spPr>
          <a:xfrm>
            <a:off x="3780693" y="3250187"/>
            <a:ext cx="1808945" cy="2875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8BDD61-A5A3-4C03-92E9-86A7A01AEDF9}"/>
              </a:ext>
            </a:extLst>
          </p:cNvPr>
          <p:cNvSpPr/>
          <p:nvPr/>
        </p:nvSpPr>
        <p:spPr>
          <a:xfrm>
            <a:off x="5589638" y="3250186"/>
            <a:ext cx="2418736" cy="2875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B79AAF-9847-4DAA-A6CE-9679549A37C9}"/>
              </a:ext>
            </a:extLst>
          </p:cNvPr>
          <p:cNvGrpSpPr/>
          <p:nvPr/>
        </p:nvGrpSpPr>
        <p:grpSpPr>
          <a:xfrm>
            <a:off x="647546" y="991802"/>
            <a:ext cx="10717161" cy="3331009"/>
            <a:chOff x="781660" y="1739388"/>
            <a:chExt cx="10717161" cy="33310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0BD7586-06E8-469B-A024-A3871854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60" y="1739388"/>
              <a:ext cx="10717161" cy="3331009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352218-784E-4899-BA21-337E7D5E3C7F}"/>
                </a:ext>
              </a:extLst>
            </p:cNvPr>
            <p:cNvSpPr/>
            <p:nvPr/>
          </p:nvSpPr>
          <p:spPr>
            <a:xfrm>
              <a:off x="825904" y="2964426"/>
              <a:ext cx="1622327" cy="8259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23568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005FFDD-992A-4BAD-B691-31AD70D969C4}"/>
              </a:ext>
            </a:extLst>
          </p:cNvPr>
          <p:cNvGrpSpPr/>
          <p:nvPr/>
        </p:nvGrpSpPr>
        <p:grpSpPr>
          <a:xfrm>
            <a:off x="7787148" y="0"/>
            <a:ext cx="4404090" cy="5863658"/>
            <a:chOff x="7205015" y="568234"/>
            <a:chExt cx="3673146" cy="489047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4D4AFE5-665A-45B3-8999-DDE92874D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5015" y="568234"/>
              <a:ext cx="3673146" cy="4890471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D0A8095-E311-4BCD-A1FE-5BCF59255C28}"/>
                </a:ext>
              </a:extLst>
            </p:cNvPr>
            <p:cNvSpPr/>
            <p:nvPr/>
          </p:nvSpPr>
          <p:spPr>
            <a:xfrm>
              <a:off x="7364924" y="1909000"/>
              <a:ext cx="2095456" cy="2626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84C49C-6AB4-432F-9263-76A2ACB07FD7}"/>
              </a:ext>
            </a:extLst>
          </p:cNvPr>
          <p:cNvGrpSpPr/>
          <p:nvPr/>
        </p:nvGrpSpPr>
        <p:grpSpPr>
          <a:xfrm>
            <a:off x="0" y="-16473"/>
            <a:ext cx="7775137" cy="1938992"/>
            <a:chOff x="2376647" y="694364"/>
            <a:chExt cx="11046542" cy="1134762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997A7392-CFD4-4BFF-9EA0-77C2075F47B2}"/>
                </a:ext>
              </a:extLst>
            </p:cNvPr>
            <p:cNvSpPr/>
            <p:nvPr/>
          </p:nvSpPr>
          <p:spPr>
            <a:xfrm>
              <a:off x="2376647" y="694365"/>
              <a:ext cx="11046542" cy="1116638"/>
            </a:xfrm>
            <a:prstGeom prst="homePlat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E4A68C-9E89-4E18-99D7-0EFD4B606F0F}"/>
                </a:ext>
              </a:extLst>
            </p:cNvPr>
            <p:cNvSpPr txBox="1"/>
            <p:nvPr/>
          </p:nvSpPr>
          <p:spPr>
            <a:xfrm>
              <a:off x="3296825" y="694364"/>
              <a:ext cx="8199863" cy="11347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290" dirty="0">
                  <a:solidFill>
                    <a:schemeClr val="bg1"/>
                  </a:solidFill>
                  <a:latin typeface="+mj-ea"/>
                </a:rPr>
                <a:t>Open Perspective</a:t>
              </a:r>
              <a:r>
                <a:rPr lang="ko-KR" altLang="en-US" sz="4000" b="1" spc="-290" dirty="0">
                  <a:solidFill>
                    <a:schemeClr val="bg1"/>
                  </a:solidFill>
                  <a:latin typeface="+mj-ea"/>
                </a:rPr>
                <a:t>에 </a:t>
              </a:r>
              <a:endParaRPr lang="en-US" altLang="ko-KR" sz="4000" b="1" spc="-290" dirty="0">
                <a:solidFill>
                  <a:schemeClr val="bg1"/>
                </a:solidFill>
                <a:latin typeface="+mj-ea"/>
              </a:endParaRPr>
            </a:p>
            <a:p>
              <a:pPr algn="ctr"/>
              <a:r>
                <a:rPr lang="en-US" altLang="ko-KR" sz="4000" b="1" spc="-290" dirty="0" err="1">
                  <a:solidFill>
                    <a:schemeClr val="bg1"/>
                  </a:solidFill>
                  <a:latin typeface="+mj-ea"/>
                </a:rPr>
                <a:t>eGovFrame</a:t>
              </a:r>
              <a:r>
                <a:rPr lang="ko-KR" altLang="en-US" sz="4000" b="1" spc="-290" dirty="0">
                  <a:solidFill>
                    <a:schemeClr val="bg1"/>
                  </a:solidFill>
                  <a:latin typeface="+mj-ea"/>
                </a:rPr>
                <a:t>을 클릭하고 </a:t>
              </a:r>
              <a:endParaRPr lang="en-US" altLang="ko-KR" sz="4000" b="1" spc="-290" dirty="0">
                <a:solidFill>
                  <a:schemeClr val="bg1"/>
                </a:solidFill>
                <a:latin typeface="+mj-ea"/>
              </a:endParaRPr>
            </a:p>
            <a:p>
              <a:pPr algn="ctr"/>
              <a:r>
                <a:rPr lang="en-US" altLang="ko-KR" sz="4000" b="1" spc="-290" dirty="0">
                  <a:solidFill>
                    <a:schemeClr val="bg1"/>
                  </a:solidFill>
                  <a:latin typeface="+mj-ea"/>
                </a:rPr>
                <a:t>OK</a:t>
              </a:r>
              <a:r>
                <a:rPr lang="ko-KR" altLang="en-US" sz="4000" b="1" spc="-290" dirty="0">
                  <a:solidFill>
                    <a:schemeClr val="bg1"/>
                  </a:solidFill>
                  <a:latin typeface="+mj-ea"/>
                </a:rPr>
                <a:t>를 클릭하세요</a:t>
              </a:r>
              <a:endParaRPr lang="en-US" altLang="ko-KR" sz="4000" b="1" spc="-290" dirty="0">
                <a:solidFill>
                  <a:schemeClr val="bg1"/>
                </a:solidFill>
                <a:latin typeface="+mj-ea"/>
              </a:endParaRPr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D13A538-ED96-40FA-8628-0101C15A18CF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809531" y="3338474"/>
            <a:ext cx="4425569" cy="207418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1477117-0E15-4F8E-9524-76390A1BA9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884" y="2309199"/>
            <a:ext cx="3755294" cy="1029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FF25757-D2F8-46AD-A949-C379476904D3}"/>
              </a:ext>
            </a:extLst>
          </p:cNvPr>
          <p:cNvSpPr/>
          <p:nvPr/>
        </p:nvSpPr>
        <p:spPr>
          <a:xfrm>
            <a:off x="9262848" y="5269933"/>
            <a:ext cx="1344927" cy="3344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137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602846-D277-42E4-81F6-5757A927C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" y="427"/>
            <a:ext cx="12192000" cy="672483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91E367-9471-42AD-830D-98EA60A02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672" y="1180589"/>
            <a:ext cx="8774603" cy="3885714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A4E6AE2-3942-4C92-8369-516EB6E3DEF8}"/>
              </a:ext>
            </a:extLst>
          </p:cNvPr>
          <p:cNvCxnSpPr>
            <a:stCxn id="10" idx="3"/>
          </p:cNvCxnSpPr>
          <p:nvPr/>
        </p:nvCxnSpPr>
        <p:spPr>
          <a:xfrm flipV="1">
            <a:off x="10719275" y="590508"/>
            <a:ext cx="990944" cy="253293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984632-39BF-4C8D-BBD2-F9319EFDD45B}"/>
              </a:ext>
            </a:extLst>
          </p:cNvPr>
          <p:cNvSpPr/>
          <p:nvPr/>
        </p:nvSpPr>
        <p:spPr>
          <a:xfrm>
            <a:off x="11415252" y="352908"/>
            <a:ext cx="746490" cy="2538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6B7123-D71D-446D-91C1-07A13B0822E7}"/>
              </a:ext>
            </a:extLst>
          </p:cNvPr>
          <p:cNvSpPr/>
          <p:nvPr/>
        </p:nvSpPr>
        <p:spPr>
          <a:xfrm>
            <a:off x="9311147" y="1917290"/>
            <a:ext cx="1278195" cy="3687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CEC47992-4319-49BD-B371-C1F4A02578AC}"/>
              </a:ext>
            </a:extLst>
          </p:cNvPr>
          <p:cNvSpPr/>
          <p:nvPr/>
        </p:nvSpPr>
        <p:spPr>
          <a:xfrm>
            <a:off x="7675" y="843903"/>
            <a:ext cx="8851949" cy="1073387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A5CDA7-EE72-4BF2-96A4-985D4420ACD1}"/>
              </a:ext>
            </a:extLst>
          </p:cNvPr>
          <p:cNvSpPr txBox="1"/>
          <p:nvPr/>
        </p:nvSpPr>
        <p:spPr>
          <a:xfrm>
            <a:off x="79481" y="1011242"/>
            <a:ext cx="8178816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290" dirty="0" err="1">
                <a:solidFill>
                  <a:schemeClr val="bg1"/>
                </a:solidFill>
                <a:latin typeface="+mj-ea"/>
              </a:rPr>
              <a:t>eGovFrame</a:t>
            </a:r>
            <a:r>
              <a:rPr lang="ko-KR" altLang="en-US" sz="4400" b="1" spc="-290" dirty="0">
                <a:solidFill>
                  <a:schemeClr val="bg1"/>
                </a:solidFill>
                <a:latin typeface="+mj-ea"/>
              </a:rPr>
              <a:t>으로 설정되었습니다</a:t>
            </a:r>
            <a:r>
              <a:rPr lang="en-US" altLang="ko-KR" sz="4400" b="1" spc="-290" dirty="0">
                <a:solidFill>
                  <a:schemeClr val="bg1"/>
                </a:solidFill>
                <a:latin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3966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7F1DE32-A8E7-4CDC-9FEC-BC44C345C6FC}"/>
              </a:ext>
            </a:extLst>
          </p:cNvPr>
          <p:cNvGrpSpPr/>
          <p:nvPr/>
        </p:nvGrpSpPr>
        <p:grpSpPr>
          <a:xfrm>
            <a:off x="1825217" y="427"/>
            <a:ext cx="10419885" cy="4704307"/>
            <a:chOff x="1698638" y="1503428"/>
            <a:chExt cx="9757754" cy="440537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BB55145-0289-4EA6-8A88-AFE2B490C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16"/>
            <a:stretch/>
          </p:blipFill>
          <p:spPr>
            <a:xfrm>
              <a:off x="1698638" y="1503428"/>
              <a:ext cx="9757754" cy="4405372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2A45CAB-16D8-49BB-9C1C-3B57719D81F6}"/>
                </a:ext>
              </a:extLst>
            </p:cNvPr>
            <p:cNvSpPr/>
            <p:nvPr/>
          </p:nvSpPr>
          <p:spPr>
            <a:xfrm>
              <a:off x="1799304" y="2533945"/>
              <a:ext cx="1150374" cy="100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599C6460-D081-4127-972E-BDFDADBA7795}"/>
              </a:ext>
            </a:extLst>
          </p:cNvPr>
          <p:cNvSpPr/>
          <p:nvPr/>
        </p:nvSpPr>
        <p:spPr>
          <a:xfrm>
            <a:off x="3605" y="0"/>
            <a:ext cx="7035160" cy="1791836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C767FB-7D33-4C9F-BE8F-75AB348CBF0A}"/>
              </a:ext>
            </a:extLst>
          </p:cNvPr>
          <p:cNvSpPr txBox="1"/>
          <p:nvPr/>
        </p:nvSpPr>
        <p:spPr>
          <a:xfrm>
            <a:off x="30363" y="172643"/>
            <a:ext cx="6489084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290" dirty="0">
                <a:solidFill>
                  <a:schemeClr val="bg1"/>
                </a:solidFill>
                <a:latin typeface="+mj-ea"/>
              </a:rPr>
              <a:t>Window&gt; Show View&gt;</a:t>
            </a:r>
          </a:p>
          <a:p>
            <a:pPr algn="ctr"/>
            <a:r>
              <a:rPr lang="en-US" altLang="ko-KR" sz="4400" b="1" spc="-290" dirty="0">
                <a:solidFill>
                  <a:schemeClr val="bg1"/>
                </a:solidFill>
                <a:latin typeface="+mj-ea"/>
              </a:rPr>
              <a:t>Other… </a:t>
            </a:r>
            <a:r>
              <a:rPr lang="ko-KR" altLang="en-US" sz="4400" b="1" spc="-290" dirty="0">
                <a:solidFill>
                  <a:schemeClr val="bg1"/>
                </a:solidFill>
                <a:latin typeface="+mj-ea"/>
              </a:rPr>
              <a:t>클릭</a:t>
            </a:r>
            <a:endParaRPr lang="en-US" altLang="ko-KR" sz="4400" b="1" spc="-29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646664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6EB45BD-C08A-4107-B708-4CBF6A34B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245" y="428"/>
            <a:ext cx="3902644" cy="48088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1B38C5-0D63-4155-A36E-1BD0CA169B72}"/>
              </a:ext>
            </a:extLst>
          </p:cNvPr>
          <p:cNvSpPr/>
          <p:nvPr/>
        </p:nvSpPr>
        <p:spPr>
          <a:xfrm>
            <a:off x="8228419" y="1075686"/>
            <a:ext cx="959204" cy="2653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B70266E-B4BD-42A0-BC94-51013C94CC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923" y="2424701"/>
            <a:ext cx="2954483" cy="809784"/>
          </a:xfrm>
          <a:prstGeom prst="rect">
            <a:avLst/>
          </a:prstGeom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F570DC-C7C8-43C0-B8EE-1D3274DDB266}"/>
              </a:ext>
            </a:extLst>
          </p:cNvPr>
          <p:cNvSpPr/>
          <p:nvPr/>
        </p:nvSpPr>
        <p:spPr>
          <a:xfrm>
            <a:off x="9197671" y="4318155"/>
            <a:ext cx="1065569" cy="3085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D05A6A9-82C2-4D02-AAE5-1E45D1B26B89}"/>
              </a:ext>
            </a:extLst>
          </p:cNvPr>
          <p:cNvCxnSpPr>
            <a:stCxn id="27" idx="2"/>
          </p:cNvCxnSpPr>
          <p:nvPr/>
        </p:nvCxnSpPr>
        <p:spPr>
          <a:xfrm flipH="1">
            <a:off x="9676164" y="3234485"/>
            <a:ext cx="1" cy="972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599C6460-D081-4127-972E-BDFDADBA7795}"/>
              </a:ext>
            </a:extLst>
          </p:cNvPr>
          <p:cNvSpPr/>
          <p:nvPr/>
        </p:nvSpPr>
        <p:spPr>
          <a:xfrm>
            <a:off x="0" y="459904"/>
            <a:ext cx="8378834" cy="250072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C767FB-7D33-4C9F-BE8F-75AB348CBF0A}"/>
              </a:ext>
            </a:extLst>
          </p:cNvPr>
          <p:cNvSpPr txBox="1"/>
          <p:nvPr/>
        </p:nvSpPr>
        <p:spPr>
          <a:xfrm>
            <a:off x="21726" y="652691"/>
            <a:ext cx="7391680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290" dirty="0">
                <a:solidFill>
                  <a:schemeClr val="bg1"/>
                </a:solidFill>
                <a:latin typeface="+mj-ea"/>
              </a:rPr>
              <a:t>Show View</a:t>
            </a:r>
            <a:r>
              <a:rPr lang="ko-KR" altLang="en-US" sz="4400" b="1" spc="-290" dirty="0">
                <a:solidFill>
                  <a:schemeClr val="bg1"/>
                </a:solidFill>
                <a:latin typeface="+mj-ea"/>
              </a:rPr>
              <a:t>에서 </a:t>
            </a:r>
            <a:r>
              <a:rPr lang="en-US" altLang="ko-KR" sz="4400" b="1" spc="-290" dirty="0" err="1">
                <a:solidFill>
                  <a:schemeClr val="bg1"/>
                </a:solidFill>
                <a:latin typeface="+mj-ea"/>
              </a:rPr>
              <a:t>na</a:t>
            </a:r>
            <a:r>
              <a:rPr lang="ko-KR" altLang="en-US" sz="4400" b="1" spc="-290" dirty="0">
                <a:solidFill>
                  <a:schemeClr val="bg1"/>
                </a:solidFill>
                <a:latin typeface="+mj-ea"/>
              </a:rPr>
              <a:t>를 입력하면 </a:t>
            </a:r>
            <a:r>
              <a:rPr lang="en-US" altLang="ko-KR" sz="4400" b="1" spc="-290" dirty="0">
                <a:solidFill>
                  <a:schemeClr val="bg1"/>
                </a:solidFill>
                <a:latin typeface="+mj-ea"/>
              </a:rPr>
              <a:t>Navigator</a:t>
            </a:r>
            <a:r>
              <a:rPr lang="ko-KR" altLang="en-US" sz="4400" b="1" spc="-290" dirty="0">
                <a:solidFill>
                  <a:schemeClr val="bg1"/>
                </a:solidFill>
                <a:latin typeface="+mj-ea"/>
              </a:rPr>
              <a:t>가 나오게 됩니다 </a:t>
            </a:r>
          </a:p>
          <a:p>
            <a:pPr algn="ctr"/>
            <a:r>
              <a:rPr lang="en-US" altLang="ko-KR" sz="4400" b="1" spc="-290" dirty="0">
                <a:solidFill>
                  <a:schemeClr val="bg1"/>
                </a:solidFill>
                <a:latin typeface="+mj-ea"/>
              </a:rPr>
              <a:t>OK</a:t>
            </a:r>
            <a:r>
              <a:rPr lang="ko-KR" altLang="en-US" sz="4400" b="1" spc="-290" dirty="0">
                <a:solidFill>
                  <a:schemeClr val="bg1"/>
                </a:solidFill>
                <a:latin typeface="+mj-ea"/>
              </a:rPr>
              <a:t>를 클릭하세요</a:t>
            </a:r>
            <a:endParaRPr lang="en-US" altLang="ko-KR" sz="44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9C0724C-9B43-4BDF-A014-4427B4C8D4F4}"/>
              </a:ext>
            </a:extLst>
          </p:cNvPr>
          <p:cNvSpPr/>
          <p:nvPr/>
        </p:nvSpPr>
        <p:spPr>
          <a:xfrm>
            <a:off x="7764325" y="534389"/>
            <a:ext cx="278468" cy="2827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5748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7E12C031-A57A-4FAF-BC28-C1219A5931A1}"/>
              </a:ext>
            </a:extLst>
          </p:cNvPr>
          <p:cNvGrpSpPr/>
          <p:nvPr/>
        </p:nvGrpSpPr>
        <p:grpSpPr>
          <a:xfrm>
            <a:off x="947767" y="1020764"/>
            <a:ext cx="10236175" cy="2794820"/>
            <a:chOff x="743882" y="842539"/>
            <a:chExt cx="8397094" cy="22926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F6B9B4A-9A3A-4FDA-8FC6-A31180DB92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991"/>
            <a:stretch/>
          </p:blipFill>
          <p:spPr>
            <a:xfrm>
              <a:off x="743882" y="842539"/>
              <a:ext cx="5763989" cy="2292689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F28CC15-56A6-4319-9211-EC7B6EB4FC2B}"/>
                </a:ext>
              </a:extLst>
            </p:cNvPr>
            <p:cNvGrpSpPr/>
            <p:nvPr/>
          </p:nvGrpSpPr>
          <p:grpSpPr>
            <a:xfrm>
              <a:off x="3219427" y="1067107"/>
              <a:ext cx="5921549" cy="1843549"/>
              <a:chOff x="5123674" y="1073109"/>
              <a:chExt cx="5921549" cy="184354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B840870-10D4-4F1D-9FCF-99A3F8BD9A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24" t="12588" r="1420" b="38106"/>
              <a:stretch/>
            </p:blipFill>
            <p:spPr>
              <a:xfrm>
                <a:off x="7275722" y="1148225"/>
                <a:ext cx="3769501" cy="1681316"/>
              </a:xfrm>
              <a:prstGeom prst="rect">
                <a:avLst/>
              </a:prstGeom>
              <a:ln>
                <a:solidFill>
                  <a:srgbClr val="00B0F0"/>
                </a:solidFill>
              </a:ln>
            </p:spPr>
          </p:pic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B6C52C6D-87DE-448B-9961-CCBFEC5CCFE4}"/>
                  </a:ext>
                </a:extLst>
              </p:cNvPr>
              <p:cNvSpPr/>
              <p:nvPr/>
            </p:nvSpPr>
            <p:spPr>
              <a:xfrm rot="10800000">
                <a:off x="5123674" y="1073109"/>
                <a:ext cx="2143804" cy="1843549"/>
              </a:xfrm>
              <a:prstGeom prst="rightArrow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7EAA727-A4A7-46A6-A7DD-303B1AC04F3A}"/>
              </a:ext>
            </a:extLst>
          </p:cNvPr>
          <p:cNvSpPr txBox="1"/>
          <p:nvPr/>
        </p:nvSpPr>
        <p:spPr>
          <a:xfrm>
            <a:off x="585681" y="156653"/>
            <a:ext cx="1102063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290" dirty="0">
                <a:solidFill>
                  <a:srgbClr val="002060"/>
                </a:solidFill>
                <a:latin typeface="+mj-ea"/>
              </a:rPr>
              <a:t>Navigator</a:t>
            </a:r>
            <a:r>
              <a:rPr lang="ko-KR" altLang="en-US" sz="4000" b="1" spc="-290" dirty="0">
                <a:solidFill>
                  <a:srgbClr val="002060"/>
                </a:solidFill>
                <a:latin typeface="+mj-ea"/>
              </a:rPr>
              <a:t>를 </a:t>
            </a:r>
            <a:r>
              <a:rPr lang="en-US" altLang="ko-KR" sz="4000" b="1" spc="-290" dirty="0">
                <a:solidFill>
                  <a:srgbClr val="002060"/>
                </a:solidFill>
                <a:latin typeface="+mj-ea"/>
              </a:rPr>
              <a:t>Project Explorer</a:t>
            </a:r>
            <a:r>
              <a:rPr lang="ko-KR" altLang="en-US" sz="4000" b="1" spc="-290" dirty="0">
                <a:solidFill>
                  <a:srgbClr val="002060"/>
                </a:solidFill>
                <a:latin typeface="+mj-ea"/>
              </a:rPr>
              <a:t>로 옮겨주세요</a:t>
            </a:r>
            <a:endParaRPr lang="en-US" altLang="ko-KR" sz="4000" b="1" spc="-290" dirty="0">
              <a:solidFill>
                <a:srgbClr val="00206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425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94612" y="258901"/>
            <a:ext cx="30659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ko-KR" sz="5000" b="1" dirty="0">
                <a:solidFill>
                  <a:srgbClr val="002060"/>
                </a:solidFill>
                <a:latin typeface="나눔스퀘어 ExtraBold"/>
              </a:rPr>
              <a:t>MVC</a:t>
            </a:r>
          </a:p>
          <a:p>
            <a:pPr marL="742950" indent="-742950">
              <a:buFont typeface="+mj-lt"/>
              <a:buAutoNum type="arabicPeriod"/>
            </a:pPr>
            <a:r>
              <a:rPr lang="ko-KR" altLang="en-US" sz="5000" b="1" dirty="0">
                <a:solidFill>
                  <a:srgbClr val="002060"/>
                </a:solidFill>
                <a:latin typeface="나눔스퀘어 ExtraBold"/>
              </a:rPr>
              <a:t>배열</a:t>
            </a:r>
            <a:endParaRPr lang="en-US" altLang="ko-KR" sz="5000" b="1" dirty="0">
              <a:solidFill>
                <a:srgbClr val="002060"/>
              </a:solidFill>
              <a:latin typeface="나눔스퀘어 ExtraBold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ko-KR" sz="5000" b="1" dirty="0" err="1">
                <a:solidFill>
                  <a:srgbClr val="002060"/>
                </a:solidFill>
                <a:latin typeface="나눔스퀘어 ExtraBold"/>
              </a:rPr>
              <a:t>ajax</a:t>
            </a:r>
            <a:endParaRPr lang="en-US" altLang="ko-KR" sz="5000" b="1" dirty="0">
              <a:solidFill>
                <a:srgbClr val="002060"/>
              </a:solidFill>
              <a:latin typeface="나눔스퀘어 ExtraBold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ko-KR" sz="5000" b="1" dirty="0" err="1">
                <a:solidFill>
                  <a:srgbClr val="002060"/>
                </a:solidFill>
                <a:latin typeface="나눔스퀘어 ExtraBold"/>
              </a:rPr>
              <a:t>jquery</a:t>
            </a:r>
            <a:endParaRPr lang="en-US" altLang="ko-KR" sz="5000" b="1" dirty="0">
              <a:solidFill>
                <a:srgbClr val="002060"/>
              </a:solidFill>
              <a:latin typeface="나눔스퀘어 Extra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1" y="520511"/>
            <a:ext cx="4312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rgbClr val="002060"/>
                </a:solidFill>
                <a:latin typeface="나눔스퀘어 ExtraBold"/>
              </a:rPr>
              <a:t>4</a:t>
            </a:r>
            <a:r>
              <a:rPr lang="ko-KR" altLang="en-US" sz="8000" b="1" dirty="0">
                <a:solidFill>
                  <a:srgbClr val="002060"/>
                </a:solidFill>
                <a:latin typeface="나눔스퀘어 ExtraBold"/>
              </a:rPr>
              <a:t>개의 산</a:t>
            </a:r>
            <a:endParaRPr lang="en-US" altLang="ko-KR" sz="8000" b="1" u="sng" dirty="0">
              <a:solidFill>
                <a:srgbClr val="002060"/>
              </a:solidFill>
              <a:latin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891318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7B67992-1AB5-4E50-9DC1-903D1DB00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0"/>
            <a:ext cx="12176643" cy="6725265"/>
          </a:xfrm>
          <a:prstGeom prst="rect">
            <a:avLst/>
          </a:prstGeom>
        </p:spPr>
      </p:pic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7A867544-033F-4CDC-8E90-F7AAD76A7650}"/>
              </a:ext>
            </a:extLst>
          </p:cNvPr>
          <p:cNvSpPr/>
          <p:nvPr/>
        </p:nvSpPr>
        <p:spPr>
          <a:xfrm rot="10800000">
            <a:off x="4346264" y="0"/>
            <a:ext cx="7830759" cy="1883798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2DD88C-947C-4C30-B55D-213D983520D8}"/>
              </a:ext>
            </a:extLst>
          </p:cNvPr>
          <p:cNvSpPr txBox="1"/>
          <p:nvPr/>
        </p:nvSpPr>
        <p:spPr>
          <a:xfrm>
            <a:off x="4819423" y="309094"/>
            <a:ext cx="735798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전자정부 프레임워크 환경설정이</a:t>
            </a:r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 완료되었습니다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10535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D93CB0-7D76-4A52-B28C-C27CADDC5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9599"/>
            <a:ext cx="12192000" cy="30798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F0CB2F6-F8B9-4651-B7E4-F4F4B0E1D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727" y="2389775"/>
            <a:ext cx="6289504" cy="1160023"/>
          </a:xfrm>
          <a:prstGeom prst="rect">
            <a:avLst/>
          </a:prstGeom>
        </p:spPr>
      </p:pic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BD0DD2B-D167-4DB1-AE2D-609781D6319A}"/>
              </a:ext>
            </a:extLst>
          </p:cNvPr>
          <p:cNvSpPr/>
          <p:nvPr/>
        </p:nvSpPr>
        <p:spPr>
          <a:xfrm rot="10800000">
            <a:off x="5578360" y="736770"/>
            <a:ext cx="6613640" cy="979769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DA4E6C-D78B-4353-A9E7-8928C67DA25C}"/>
              </a:ext>
            </a:extLst>
          </p:cNvPr>
          <p:cNvSpPr txBox="1"/>
          <p:nvPr/>
        </p:nvSpPr>
        <p:spPr>
          <a:xfrm>
            <a:off x="5865942" y="869692"/>
            <a:ext cx="639792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New&gt;Server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를 클릭합니다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.</a:t>
            </a:r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7178374B-81C4-44A0-9973-EEF4536FAE9B}"/>
              </a:ext>
            </a:extLst>
          </p:cNvPr>
          <p:cNvSpPr/>
          <p:nvPr/>
        </p:nvSpPr>
        <p:spPr>
          <a:xfrm>
            <a:off x="0" y="1147"/>
            <a:ext cx="7877909" cy="737937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EAA727-A4A7-46A6-A7DD-303B1AC04F3A}"/>
              </a:ext>
            </a:extLst>
          </p:cNvPr>
          <p:cNvSpPr txBox="1"/>
          <p:nvPr/>
        </p:nvSpPr>
        <p:spPr>
          <a:xfrm>
            <a:off x="50374" y="1147"/>
            <a:ext cx="679268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파란색 글씨 부분 오른쪽 클릭</a:t>
            </a:r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1534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21" y="0"/>
            <a:ext cx="4867275" cy="5505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815" y="0"/>
            <a:ext cx="4838700" cy="5524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10EB260-1327-4342-A188-5E390A5E8398}"/>
              </a:ext>
            </a:extLst>
          </p:cNvPr>
          <p:cNvSpPr/>
          <p:nvPr/>
        </p:nvSpPr>
        <p:spPr>
          <a:xfrm>
            <a:off x="496588" y="1687572"/>
            <a:ext cx="991553" cy="2743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0EB260-1327-4342-A188-5E390A5E8398}"/>
              </a:ext>
            </a:extLst>
          </p:cNvPr>
          <p:cNvSpPr/>
          <p:nvPr/>
        </p:nvSpPr>
        <p:spPr>
          <a:xfrm>
            <a:off x="6852566" y="2028230"/>
            <a:ext cx="1350140" cy="2743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0EB260-1327-4342-A188-5E390A5E8398}"/>
              </a:ext>
            </a:extLst>
          </p:cNvPr>
          <p:cNvSpPr/>
          <p:nvPr/>
        </p:nvSpPr>
        <p:spPr>
          <a:xfrm>
            <a:off x="8403460" y="5138983"/>
            <a:ext cx="901905" cy="2743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각형 16">
            <a:extLst>
              <a:ext uri="{FF2B5EF4-FFF2-40B4-BE49-F238E27FC236}">
                <a16:creationId xmlns:a16="http://schemas.microsoft.com/office/drawing/2014/main" id="{3D84EEF5-CD47-4EC5-B236-202CA4407AD2}"/>
              </a:ext>
            </a:extLst>
          </p:cNvPr>
          <p:cNvSpPr/>
          <p:nvPr/>
        </p:nvSpPr>
        <p:spPr>
          <a:xfrm>
            <a:off x="1121" y="2302549"/>
            <a:ext cx="6940384" cy="1537784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1122" y="2363005"/>
            <a:ext cx="6290269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spc="-290" dirty="0">
                <a:solidFill>
                  <a:schemeClr val="bg1"/>
                </a:solidFill>
                <a:latin typeface="+mj-ea"/>
              </a:rPr>
              <a:t>Apache</a:t>
            </a:r>
            <a:r>
              <a:rPr lang="ko-KR" altLang="en-US" sz="3000" b="1" spc="-290" dirty="0">
                <a:solidFill>
                  <a:schemeClr val="bg1"/>
                </a:solidFill>
                <a:latin typeface="+mj-ea"/>
              </a:rPr>
              <a:t>폴더 </a:t>
            </a:r>
            <a:r>
              <a:rPr lang="en-US" altLang="ko-KR" sz="3000" b="1" spc="-290" dirty="0">
                <a:solidFill>
                  <a:schemeClr val="bg1"/>
                </a:solidFill>
                <a:latin typeface="+mj-ea"/>
              </a:rPr>
              <a:t>&gt;</a:t>
            </a:r>
          </a:p>
          <a:p>
            <a:pPr algn="ctr"/>
            <a:r>
              <a:rPr lang="en-US" altLang="ko-KR" sz="3000" b="1" spc="-290" dirty="0">
                <a:solidFill>
                  <a:schemeClr val="bg1"/>
                </a:solidFill>
                <a:latin typeface="+mj-ea"/>
              </a:rPr>
              <a:t>Tomcat v 9.0 Server</a:t>
            </a:r>
            <a:r>
              <a:rPr lang="ko-KR" altLang="en-US" sz="3000" b="1" spc="-290" dirty="0">
                <a:solidFill>
                  <a:schemeClr val="bg1"/>
                </a:solidFill>
                <a:latin typeface="+mj-ea"/>
              </a:rPr>
              <a:t>를 클릭</a:t>
            </a:r>
            <a:endParaRPr lang="en-US" altLang="ko-KR" sz="3000" b="1" spc="-290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ko-KR" altLang="en-US" sz="3000" b="1" spc="-29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3000" b="1" spc="-290" dirty="0">
                <a:solidFill>
                  <a:schemeClr val="bg1"/>
                </a:solidFill>
                <a:latin typeface="+mj-ea"/>
              </a:rPr>
              <a:t>Next &gt;</a:t>
            </a:r>
            <a:r>
              <a:rPr lang="ko-KR" altLang="en-US" sz="3000" b="1" spc="-290" dirty="0">
                <a:solidFill>
                  <a:schemeClr val="bg1"/>
                </a:solidFill>
                <a:latin typeface="+mj-ea"/>
              </a:rPr>
              <a:t>를 클릭하세요</a:t>
            </a:r>
            <a:endParaRPr lang="en-US" altLang="ko-KR" sz="3000" b="1" spc="-29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10" name="직선 화살표 연결선 9"/>
          <p:cNvCxnSpPr>
            <a:stCxn id="4" idx="3"/>
            <a:endCxn id="5" idx="1"/>
          </p:cNvCxnSpPr>
          <p:nvPr/>
        </p:nvCxnSpPr>
        <p:spPr>
          <a:xfrm>
            <a:off x="1488141" y="1824732"/>
            <a:ext cx="5364425" cy="3406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2"/>
            <a:endCxn id="6" idx="0"/>
          </p:cNvCxnSpPr>
          <p:nvPr/>
        </p:nvCxnSpPr>
        <p:spPr>
          <a:xfrm>
            <a:off x="7527636" y="2302549"/>
            <a:ext cx="1326777" cy="2836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3134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75" y="0"/>
            <a:ext cx="4886325" cy="554355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B60D3CA-2B2E-47AE-88D8-34A755909397}"/>
              </a:ext>
            </a:extLst>
          </p:cNvPr>
          <p:cNvGrpSpPr/>
          <p:nvPr/>
        </p:nvGrpSpPr>
        <p:grpSpPr>
          <a:xfrm>
            <a:off x="0" y="0"/>
            <a:ext cx="7977597" cy="1105320"/>
            <a:chOff x="19253" y="-90436"/>
            <a:chExt cx="7958296" cy="1105320"/>
          </a:xfrm>
        </p:grpSpPr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3D84EEF5-CD47-4EC5-B236-202CA4407AD2}"/>
                </a:ext>
              </a:extLst>
            </p:cNvPr>
            <p:cNvSpPr/>
            <p:nvPr/>
          </p:nvSpPr>
          <p:spPr>
            <a:xfrm>
              <a:off x="19253" y="-90436"/>
              <a:ext cx="7958296" cy="1105320"/>
            </a:xfrm>
            <a:prstGeom prst="homePlat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3BEC47-3C72-41C5-84B3-914101C109E7}"/>
                </a:ext>
              </a:extLst>
            </p:cNvPr>
            <p:cNvSpPr txBox="1"/>
            <p:nvPr/>
          </p:nvSpPr>
          <p:spPr>
            <a:xfrm>
              <a:off x="38508" y="108281"/>
              <a:ext cx="7405635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spc="-290" dirty="0">
                  <a:solidFill>
                    <a:schemeClr val="bg1"/>
                  </a:solidFill>
                  <a:latin typeface="+mj-ea"/>
                </a:rPr>
                <a:t>경로설정을 위해 </a:t>
              </a:r>
              <a:r>
                <a:rPr lang="en-US" altLang="ko-KR" sz="4000" b="1" spc="-290" dirty="0">
                  <a:solidFill>
                    <a:schemeClr val="bg1"/>
                  </a:solidFill>
                  <a:latin typeface="+mj-ea"/>
                </a:rPr>
                <a:t>Browse…</a:t>
              </a:r>
              <a:r>
                <a:rPr lang="ko-KR" altLang="en-US" sz="4000" b="1" spc="-290" dirty="0">
                  <a:solidFill>
                    <a:schemeClr val="bg1"/>
                  </a:solidFill>
                  <a:latin typeface="+mj-ea"/>
                </a:rPr>
                <a:t>를 클릭</a:t>
              </a:r>
              <a:endParaRPr lang="en-US" altLang="ko-KR" sz="4000" b="1" spc="-29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15534E-CA0E-4095-9796-B441CB6BCD1B}"/>
              </a:ext>
            </a:extLst>
          </p:cNvPr>
          <p:cNvSpPr/>
          <p:nvPr/>
        </p:nvSpPr>
        <p:spPr>
          <a:xfrm>
            <a:off x="10730752" y="1631775"/>
            <a:ext cx="1385391" cy="2813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5976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88746" y="1184537"/>
            <a:ext cx="54981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83" y="1317976"/>
            <a:ext cx="3514725" cy="3781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DEDD48-52FA-4E96-A072-6104ABC9B4D8}"/>
              </a:ext>
            </a:extLst>
          </p:cNvPr>
          <p:cNvSpPr txBox="1"/>
          <p:nvPr/>
        </p:nvSpPr>
        <p:spPr>
          <a:xfrm>
            <a:off x="0" y="168875"/>
            <a:ext cx="12192000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spc="-290" dirty="0">
                <a:solidFill>
                  <a:srgbClr val="0E255D"/>
                </a:solidFill>
                <a:latin typeface="+mj-ea"/>
              </a:rPr>
              <a:t>내</a:t>
            </a:r>
            <a:r>
              <a:rPr lang="en-US" altLang="ko-KR" sz="3500" b="1" spc="-290" dirty="0">
                <a:solidFill>
                  <a:srgbClr val="0E255D"/>
                </a:solidFill>
                <a:latin typeface="+mj-ea"/>
              </a:rPr>
              <a:t> PC &gt;</a:t>
            </a:r>
            <a:r>
              <a:rPr lang="ko-KR" altLang="en-US" sz="3500" b="1" spc="-290" dirty="0">
                <a:solidFill>
                  <a:srgbClr val="0E255D"/>
                </a:solidFill>
                <a:latin typeface="+mj-ea"/>
              </a:rPr>
              <a:t> 로컬 디스크 </a:t>
            </a:r>
            <a:r>
              <a:rPr lang="en-US" altLang="ko-KR" sz="3500" b="1" spc="-290" dirty="0">
                <a:solidFill>
                  <a:srgbClr val="0E255D"/>
                </a:solidFill>
                <a:latin typeface="+mj-ea"/>
              </a:rPr>
              <a:t>(C :) &gt; eGovFrameDev-3.7.0-64bit &gt; </a:t>
            </a:r>
          </a:p>
          <a:p>
            <a:pPr algn="ctr"/>
            <a:r>
              <a:rPr lang="en-US" altLang="ko-KR" sz="3500" b="1" spc="-290" dirty="0">
                <a:solidFill>
                  <a:srgbClr val="FF0000"/>
                </a:solidFill>
                <a:latin typeface="+mj-ea"/>
              </a:rPr>
              <a:t>apache-tomcat-9.0.14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1533"/>
          <a:stretch/>
        </p:blipFill>
        <p:spPr>
          <a:xfrm>
            <a:off x="7377672" y="1338426"/>
            <a:ext cx="3514725" cy="37609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15534E-CA0E-4095-9796-B441CB6BCD1B}"/>
              </a:ext>
            </a:extLst>
          </p:cNvPr>
          <p:cNvSpPr/>
          <p:nvPr/>
        </p:nvSpPr>
        <p:spPr>
          <a:xfrm>
            <a:off x="1380564" y="2213412"/>
            <a:ext cx="770965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15534E-CA0E-4095-9796-B441CB6BCD1B}"/>
              </a:ext>
            </a:extLst>
          </p:cNvPr>
          <p:cNvSpPr/>
          <p:nvPr/>
        </p:nvSpPr>
        <p:spPr>
          <a:xfrm>
            <a:off x="1685364" y="3737412"/>
            <a:ext cx="1174377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15534E-CA0E-4095-9796-B441CB6BCD1B}"/>
              </a:ext>
            </a:extLst>
          </p:cNvPr>
          <p:cNvSpPr/>
          <p:nvPr/>
        </p:nvSpPr>
        <p:spPr>
          <a:xfrm>
            <a:off x="7996517" y="2213412"/>
            <a:ext cx="174811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015534E-CA0E-4095-9796-B441CB6BCD1B}"/>
              </a:ext>
            </a:extLst>
          </p:cNvPr>
          <p:cNvSpPr/>
          <p:nvPr/>
        </p:nvSpPr>
        <p:spPr>
          <a:xfrm>
            <a:off x="8193740" y="2429436"/>
            <a:ext cx="1550895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15534E-CA0E-4095-9796-B441CB6BCD1B}"/>
              </a:ext>
            </a:extLst>
          </p:cNvPr>
          <p:cNvSpPr/>
          <p:nvPr/>
        </p:nvSpPr>
        <p:spPr>
          <a:xfrm>
            <a:off x="8099611" y="4311154"/>
            <a:ext cx="1313330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15534E-CA0E-4095-9796-B441CB6BCD1B}"/>
              </a:ext>
            </a:extLst>
          </p:cNvPr>
          <p:cNvSpPr/>
          <p:nvPr/>
        </p:nvSpPr>
        <p:spPr>
          <a:xfrm>
            <a:off x="9027458" y="4768352"/>
            <a:ext cx="824754" cy="260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19" idx="3"/>
          </p:cNvCxnSpPr>
          <p:nvPr/>
        </p:nvCxnSpPr>
        <p:spPr>
          <a:xfrm flipV="1">
            <a:off x="2859741" y="2277035"/>
            <a:ext cx="5136776" cy="1568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25" idx="2"/>
            <a:endCxn id="26" idx="0"/>
          </p:cNvCxnSpPr>
          <p:nvPr/>
        </p:nvCxnSpPr>
        <p:spPr>
          <a:xfrm flipH="1">
            <a:off x="8756276" y="2645460"/>
            <a:ext cx="212912" cy="16656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6" idx="2"/>
          </p:cNvCxnSpPr>
          <p:nvPr/>
        </p:nvCxnSpPr>
        <p:spPr>
          <a:xfrm>
            <a:off x="8756276" y="4527178"/>
            <a:ext cx="271182" cy="241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442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7627"/>
          <a:stretch/>
        </p:blipFill>
        <p:spPr>
          <a:xfrm>
            <a:off x="1910603" y="0"/>
            <a:ext cx="4838700" cy="45663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015534E-CA0E-4095-9796-B441CB6BCD1B}"/>
              </a:ext>
            </a:extLst>
          </p:cNvPr>
          <p:cNvSpPr/>
          <p:nvPr/>
        </p:nvSpPr>
        <p:spPr>
          <a:xfrm>
            <a:off x="1910602" y="680446"/>
            <a:ext cx="3450291" cy="260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15534E-CA0E-4095-9796-B441CB6BCD1B}"/>
              </a:ext>
            </a:extLst>
          </p:cNvPr>
          <p:cNvSpPr/>
          <p:nvPr/>
        </p:nvSpPr>
        <p:spPr>
          <a:xfrm>
            <a:off x="4815169" y="4185646"/>
            <a:ext cx="922244" cy="260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각형 18">
            <a:extLst>
              <a:ext uri="{FF2B5EF4-FFF2-40B4-BE49-F238E27FC236}">
                <a16:creationId xmlns:a16="http://schemas.microsoft.com/office/drawing/2014/main" id="{2E755B9B-B15A-4B0A-B32B-B94C872999AB}"/>
              </a:ext>
            </a:extLst>
          </p:cNvPr>
          <p:cNvSpPr/>
          <p:nvPr/>
        </p:nvSpPr>
        <p:spPr>
          <a:xfrm rot="10800000">
            <a:off x="6249873" y="206439"/>
            <a:ext cx="5942127" cy="753358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A2301-B36C-49F0-92FF-94F3C405A606}"/>
              </a:ext>
            </a:extLst>
          </p:cNvPr>
          <p:cNvSpPr txBox="1"/>
          <p:nvPr/>
        </p:nvSpPr>
        <p:spPr>
          <a:xfrm>
            <a:off x="6458576" y="229175"/>
            <a:ext cx="647372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경로 확인 후 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Finish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AAD640-F302-4413-80DF-F22C54630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73" y="1833698"/>
            <a:ext cx="2812575" cy="107499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D20FE8A-8BC0-49E8-B190-21815E03FD99}"/>
              </a:ext>
            </a:extLst>
          </p:cNvPr>
          <p:cNvCxnSpPr>
            <a:stCxn id="7" idx="2"/>
          </p:cNvCxnSpPr>
          <p:nvPr/>
        </p:nvCxnSpPr>
        <p:spPr>
          <a:xfrm flipH="1">
            <a:off x="5590259" y="2908697"/>
            <a:ext cx="2065902" cy="12727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0166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42796"/>
          <a:stretch/>
        </p:blipFill>
        <p:spPr>
          <a:xfrm>
            <a:off x="0" y="292146"/>
            <a:ext cx="4993341" cy="18533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2E755B9B-B15A-4B0A-B32B-B94C872999AB}"/>
              </a:ext>
            </a:extLst>
          </p:cNvPr>
          <p:cNvSpPr/>
          <p:nvPr/>
        </p:nvSpPr>
        <p:spPr>
          <a:xfrm rot="10800000">
            <a:off x="5464231" y="3020241"/>
            <a:ext cx="6727769" cy="1947924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FA2301-B36C-49F0-92FF-94F3C405A606}"/>
              </a:ext>
            </a:extLst>
          </p:cNvPr>
          <p:cNvSpPr txBox="1"/>
          <p:nvPr/>
        </p:nvSpPr>
        <p:spPr>
          <a:xfrm>
            <a:off x="5996795" y="3312387"/>
            <a:ext cx="647372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Tomcat v 9.0 Server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가 연결되었습니다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15534E-CA0E-4095-9796-B441CB6BCD1B}"/>
              </a:ext>
            </a:extLst>
          </p:cNvPr>
          <p:cNvSpPr/>
          <p:nvPr/>
        </p:nvSpPr>
        <p:spPr>
          <a:xfrm>
            <a:off x="422461" y="973962"/>
            <a:ext cx="3620621" cy="352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53016B-143F-48EE-975B-7C590075BB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8" b="67923"/>
          <a:stretch/>
        </p:blipFill>
        <p:spPr>
          <a:xfrm>
            <a:off x="6096000" y="-1"/>
            <a:ext cx="3801035" cy="28617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B45A34A-D877-4DC6-93F8-FCD4257242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69" y="1401606"/>
            <a:ext cx="2768657" cy="97456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8E01D42-4360-418C-A4C9-2ED51BA18749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7037293" y="1380182"/>
            <a:ext cx="192276" cy="5087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BB1B11-D0E2-4A18-A774-F377A18D1EDC}"/>
              </a:ext>
            </a:extLst>
          </p:cNvPr>
          <p:cNvSpPr/>
          <p:nvPr/>
        </p:nvSpPr>
        <p:spPr>
          <a:xfrm>
            <a:off x="6230450" y="1210230"/>
            <a:ext cx="806843" cy="188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6390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88746" y="1184537"/>
            <a:ext cx="54981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C550D-4572-4677-8B1E-419F8003B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" y="1549045"/>
            <a:ext cx="12192000" cy="4009559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C8602C-E201-402A-A085-DA419021F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008" y="2198324"/>
            <a:ext cx="7384050" cy="1230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336B1746-A240-46B5-A39C-1CAA8D7D514B}"/>
              </a:ext>
            </a:extLst>
          </p:cNvPr>
          <p:cNvSpPr/>
          <p:nvPr/>
        </p:nvSpPr>
        <p:spPr>
          <a:xfrm>
            <a:off x="1" y="-1"/>
            <a:ext cx="9066446" cy="1549046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FA2301-B36C-49F0-92FF-94F3C405A606}"/>
              </a:ext>
            </a:extLst>
          </p:cNvPr>
          <p:cNvSpPr txBox="1"/>
          <p:nvPr/>
        </p:nvSpPr>
        <p:spPr>
          <a:xfrm>
            <a:off x="-326128" y="191100"/>
            <a:ext cx="906568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SVN Repositories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를 연결해보겠습니다 </a:t>
            </a:r>
          </a:p>
          <a:p>
            <a:pPr algn="ctr"/>
            <a:r>
              <a:rPr lang="ko-KR" altLang="en-US" sz="3200" b="1" spc="-290" dirty="0">
                <a:solidFill>
                  <a:schemeClr val="bg1"/>
                </a:solidFill>
                <a:latin typeface="+mj-ea"/>
              </a:rPr>
              <a:t>마우스 오른쪽 클릭</a:t>
            </a:r>
            <a:r>
              <a:rPr lang="en-US" altLang="ko-KR" sz="3200" b="1" spc="-290" dirty="0">
                <a:solidFill>
                  <a:schemeClr val="bg1"/>
                </a:solidFill>
                <a:latin typeface="+mj-ea"/>
              </a:rPr>
              <a:t>&gt; New&gt; Repository Location</a:t>
            </a:r>
          </a:p>
        </p:txBody>
      </p:sp>
    </p:spTree>
    <p:extLst>
      <p:ext uri="{BB962C8B-B14F-4D97-AF65-F5344CB8AC3E}">
        <p14:creationId xmlns:p14="http://schemas.microsoft.com/office/powerpoint/2010/main" val="26243685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223217" y="847457"/>
            <a:ext cx="54981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3024903" y="413443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7F771C-DAC1-4502-8593-7CDFF4E9E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9"/>
          <a:stretch/>
        </p:blipFill>
        <p:spPr>
          <a:xfrm>
            <a:off x="3690316" y="180410"/>
            <a:ext cx="5179574" cy="466081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C6CC8CF-74EF-4E60-8390-6D2CFBEBAF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93" y="2630851"/>
            <a:ext cx="2394857" cy="904099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43C77D-08DE-43AA-8156-0DD2D0A89D77}"/>
              </a:ext>
            </a:extLst>
          </p:cNvPr>
          <p:cNvSpPr/>
          <p:nvPr/>
        </p:nvSpPr>
        <p:spPr>
          <a:xfrm>
            <a:off x="4136993" y="552349"/>
            <a:ext cx="3937949" cy="2780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072BA9-5E30-4C11-A4AB-54842D9D1A31}"/>
              </a:ext>
            </a:extLst>
          </p:cNvPr>
          <p:cNvSpPr/>
          <p:nvPr/>
        </p:nvSpPr>
        <p:spPr>
          <a:xfrm>
            <a:off x="3867362" y="2040209"/>
            <a:ext cx="4757966" cy="6105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5E455B0-B2D0-4F35-9E37-215412CC9A8B}"/>
              </a:ext>
            </a:extLst>
          </p:cNvPr>
          <p:cNvSpPr/>
          <p:nvPr/>
        </p:nvSpPr>
        <p:spPr>
          <a:xfrm>
            <a:off x="6836721" y="4435887"/>
            <a:ext cx="946147" cy="2905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49DA4BF-AABC-4164-A9AD-3F21B3D49FD3}"/>
              </a:ext>
            </a:extLst>
          </p:cNvPr>
          <p:cNvCxnSpPr>
            <a:cxnSpLocks/>
            <a:stCxn id="31" idx="2"/>
            <a:endCxn id="40" idx="1"/>
          </p:cNvCxnSpPr>
          <p:nvPr/>
        </p:nvCxnSpPr>
        <p:spPr>
          <a:xfrm>
            <a:off x="2292822" y="3534950"/>
            <a:ext cx="4543899" cy="1046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E7D0F70-5834-4D1F-8F10-992516003677}"/>
              </a:ext>
            </a:extLst>
          </p:cNvPr>
          <p:cNvSpPr txBox="1"/>
          <p:nvPr/>
        </p:nvSpPr>
        <p:spPr>
          <a:xfrm>
            <a:off x="413797" y="748957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0104159-B430-4539-A364-C61ED851F320}"/>
              </a:ext>
            </a:extLst>
          </p:cNvPr>
          <p:cNvSpPr txBox="1"/>
          <p:nvPr/>
        </p:nvSpPr>
        <p:spPr>
          <a:xfrm>
            <a:off x="11300095" y="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D27383-2084-4A78-92D8-05FBA0F2F2D1}"/>
              </a:ext>
            </a:extLst>
          </p:cNvPr>
          <p:cNvSpPr txBox="1"/>
          <p:nvPr/>
        </p:nvSpPr>
        <p:spPr>
          <a:xfrm>
            <a:off x="300218" y="2181338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F0000"/>
                </a:solidFill>
              </a:rPr>
              <a:t>④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8E294CC-42DC-4A82-A4C2-4F6F63020A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482" y="812932"/>
            <a:ext cx="3753002" cy="1384043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24E16B-B332-4CE7-905E-2D5CDFEA9C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03" y="853899"/>
            <a:ext cx="5965890" cy="590682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58B6380F-0870-4937-B148-441A1436068B}"/>
              </a:ext>
            </a:extLst>
          </p:cNvPr>
          <p:cNvSpPr/>
          <p:nvPr/>
        </p:nvSpPr>
        <p:spPr>
          <a:xfrm>
            <a:off x="3867362" y="2664876"/>
            <a:ext cx="3624350" cy="2264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07AC61-7029-4D30-B0D4-FD78339C74CD}"/>
              </a:ext>
            </a:extLst>
          </p:cNvPr>
          <p:cNvSpPr txBox="1"/>
          <p:nvPr/>
        </p:nvSpPr>
        <p:spPr>
          <a:xfrm>
            <a:off x="2988132" y="1674915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9986782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88746" y="987313"/>
            <a:ext cx="54981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274292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C253FE-108C-46A4-AFF7-D6373C91F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" y="739984"/>
            <a:ext cx="12192000" cy="399910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BA7C8E05-C89A-4C2E-B52D-FB771AC0F2D5}"/>
              </a:ext>
            </a:extLst>
          </p:cNvPr>
          <p:cNvSpPr/>
          <p:nvPr/>
        </p:nvSpPr>
        <p:spPr>
          <a:xfrm rot="10800000">
            <a:off x="5948624" y="1035325"/>
            <a:ext cx="6242614" cy="1197476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EE92B0-DCBA-40B6-B9A9-6C426F446C7C}"/>
              </a:ext>
            </a:extLst>
          </p:cNvPr>
          <p:cNvSpPr txBox="1"/>
          <p:nvPr/>
        </p:nvSpPr>
        <p:spPr>
          <a:xfrm>
            <a:off x="6571621" y="1251543"/>
            <a:ext cx="536840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SVN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이 연결되었습니다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0350BBB-C46D-4957-9EF1-1D9D87412E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005" y="132398"/>
            <a:ext cx="5965890" cy="590682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E18F02-A4CA-43C0-8BFF-DDE508403DB4}"/>
              </a:ext>
            </a:extLst>
          </p:cNvPr>
          <p:cNvSpPr/>
          <p:nvPr/>
        </p:nvSpPr>
        <p:spPr>
          <a:xfrm>
            <a:off x="64574" y="1083055"/>
            <a:ext cx="2457910" cy="3398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343A2C5-96AD-4E92-88E9-A549A4DFB360}"/>
              </a:ext>
            </a:extLst>
          </p:cNvPr>
          <p:cNvCxnSpPr>
            <a:stCxn id="25" idx="1"/>
            <a:endCxn id="26" idx="3"/>
          </p:cNvCxnSpPr>
          <p:nvPr/>
        </p:nvCxnSpPr>
        <p:spPr>
          <a:xfrm flipH="1">
            <a:off x="2522484" y="427739"/>
            <a:ext cx="1186521" cy="825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761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2BCB45D-44C4-4160-8304-7FF6B9867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9988" y="554667"/>
            <a:ext cx="4312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 err="1">
                <a:solidFill>
                  <a:srgbClr val="002060"/>
                </a:solidFill>
                <a:latin typeface="나눔스퀘어 ExtraBold"/>
              </a:rPr>
              <a:t>조편성</a:t>
            </a:r>
            <a:endParaRPr lang="en-US" altLang="ko-KR" sz="10000" b="1" u="sng" dirty="0">
              <a:solidFill>
                <a:srgbClr val="002060"/>
              </a:solidFill>
              <a:latin typeface="나눔스퀘어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4560A8-17A6-4AB1-9C76-3DA98D2D8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" y="2522213"/>
            <a:ext cx="12192000" cy="133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544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850" y="25812"/>
            <a:ext cx="6525388" cy="32112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88746" y="1184537"/>
            <a:ext cx="54981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FA3BF4-76B5-4706-A119-23EC7B323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45" y="1221424"/>
            <a:ext cx="2377129" cy="41762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00A02102-DE18-492E-8CF6-0247A6C12878}"/>
              </a:ext>
            </a:extLst>
          </p:cNvPr>
          <p:cNvSpPr/>
          <p:nvPr/>
        </p:nvSpPr>
        <p:spPr>
          <a:xfrm>
            <a:off x="0" y="1803265"/>
            <a:ext cx="8598880" cy="2723325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94B086-51BD-4B5F-B219-7BF6E1E9BD4B}"/>
              </a:ext>
            </a:extLst>
          </p:cNvPr>
          <p:cNvSpPr txBox="1"/>
          <p:nvPr/>
        </p:nvSpPr>
        <p:spPr>
          <a:xfrm>
            <a:off x="216443" y="1979987"/>
            <a:ext cx="6933536" cy="2369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700" b="1" spc="-290" dirty="0">
                <a:solidFill>
                  <a:schemeClr val="bg1"/>
                </a:solidFill>
                <a:latin typeface="+mj-ea"/>
              </a:rPr>
              <a:t>svn://hanqnas2.ipdisk.co.kr/hanq</a:t>
            </a:r>
          </a:p>
          <a:p>
            <a:pPr algn="ctr"/>
            <a:r>
              <a:rPr lang="ko-KR" altLang="en-US" sz="3700" b="1" spc="-290" dirty="0">
                <a:solidFill>
                  <a:schemeClr val="bg1"/>
                </a:solidFill>
                <a:latin typeface="+mj-ea"/>
              </a:rPr>
              <a:t>하위 폴더에 있는 </a:t>
            </a:r>
            <a:r>
              <a:rPr lang="en-US" altLang="ko-KR" sz="3700" b="1" spc="-290" dirty="0">
                <a:solidFill>
                  <a:schemeClr val="bg1"/>
                </a:solidFill>
                <a:latin typeface="+mj-ea"/>
              </a:rPr>
              <a:t>first</a:t>
            </a:r>
            <a:r>
              <a:rPr lang="ko-KR" altLang="en-US" sz="3700" b="1" spc="-290" dirty="0">
                <a:solidFill>
                  <a:schemeClr val="bg1"/>
                </a:solidFill>
                <a:latin typeface="+mj-ea"/>
              </a:rPr>
              <a:t>를 </a:t>
            </a:r>
            <a:endParaRPr lang="en-US" altLang="ko-KR" sz="3700" b="1" spc="-290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ko-KR" altLang="en-US" sz="3700" b="1" spc="-290" dirty="0">
                <a:solidFill>
                  <a:schemeClr val="bg1"/>
                </a:solidFill>
                <a:latin typeface="+mj-ea"/>
              </a:rPr>
              <a:t>오른쪽 클릭 후 </a:t>
            </a:r>
            <a:endParaRPr lang="en-US" altLang="ko-KR" sz="3700" b="1" spc="-290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en-US" altLang="ko-KR" sz="3700" b="1" spc="-290" dirty="0">
                <a:solidFill>
                  <a:schemeClr val="bg1"/>
                </a:solidFill>
                <a:latin typeface="+mj-ea"/>
              </a:rPr>
              <a:t>Check Out</a:t>
            </a:r>
            <a:r>
              <a:rPr lang="ko-KR" altLang="en-US" sz="3700" b="1" spc="-290" dirty="0">
                <a:solidFill>
                  <a:schemeClr val="bg1"/>
                </a:solidFill>
                <a:latin typeface="+mj-ea"/>
              </a:rPr>
              <a:t>을 클릭해주세요</a:t>
            </a:r>
            <a:endParaRPr lang="en-US" altLang="ko-KR" sz="37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727031-D42B-4B72-8186-D0F9C0E76829}"/>
              </a:ext>
            </a:extLst>
          </p:cNvPr>
          <p:cNvSpPr/>
          <p:nvPr/>
        </p:nvSpPr>
        <p:spPr>
          <a:xfrm>
            <a:off x="6395367" y="1159720"/>
            <a:ext cx="1767557" cy="3373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A6CCDB-6217-4070-BDD0-6CC6B31800E7}"/>
              </a:ext>
            </a:extLst>
          </p:cNvPr>
          <p:cNvSpPr/>
          <p:nvPr/>
        </p:nvSpPr>
        <p:spPr>
          <a:xfrm>
            <a:off x="9738044" y="1497029"/>
            <a:ext cx="2377129" cy="3023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133FE98-66EB-4A4A-AF9E-02DD98DB3409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>
            <a:off x="8162924" y="1328375"/>
            <a:ext cx="1575120" cy="319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9300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880" y="1121816"/>
            <a:ext cx="5861956" cy="23071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88746" y="1184537"/>
            <a:ext cx="54981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781D8B-517E-4B76-B513-2EC9E5029761}"/>
              </a:ext>
            </a:extLst>
          </p:cNvPr>
          <p:cNvSpPr txBox="1"/>
          <p:nvPr/>
        </p:nvSpPr>
        <p:spPr>
          <a:xfrm>
            <a:off x="-926359" y="102861"/>
            <a:ext cx="1404471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290" dirty="0">
                <a:solidFill>
                  <a:srgbClr val="002060"/>
                </a:solidFill>
                <a:latin typeface="+mj-ea"/>
              </a:rPr>
              <a:t>Check Out</a:t>
            </a:r>
            <a:r>
              <a:rPr lang="ko-KR" altLang="en-US" sz="4000" b="1" spc="-290" dirty="0">
                <a:solidFill>
                  <a:srgbClr val="002060"/>
                </a:solidFill>
                <a:latin typeface="+mj-ea"/>
              </a:rPr>
              <a:t>이 끝나면 </a:t>
            </a:r>
            <a:r>
              <a:rPr lang="en-US" altLang="ko-KR" sz="4000" b="1" spc="-290" dirty="0">
                <a:solidFill>
                  <a:srgbClr val="002060"/>
                </a:solidFill>
                <a:latin typeface="+mj-ea"/>
              </a:rPr>
              <a:t>Navigator</a:t>
            </a:r>
            <a:r>
              <a:rPr lang="ko-KR" altLang="en-US" sz="4000" b="1" spc="-290" dirty="0">
                <a:solidFill>
                  <a:srgbClr val="002060"/>
                </a:solidFill>
                <a:latin typeface="+mj-ea"/>
              </a:rPr>
              <a:t>에 </a:t>
            </a:r>
            <a:r>
              <a:rPr lang="en-US" altLang="ko-KR" sz="4000" b="1" spc="-290" dirty="0">
                <a:solidFill>
                  <a:srgbClr val="002060"/>
                </a:solidFill>
                <a:latin typeface="+mj-ea"/>
              </a:rPr>
              <a:t>First</a:t>
            </a:r>
            <a:r>
              <a:rPr lang="ko-KR" altLang="en-US" sz="4000" b="1" spc="-290" dirty="0">
                <a:solidFill>
                  <a:srgbClr val="002060"/>
                </a:solidFill>
                <a:latin typeface="+mj-ea"/>
              </a:rPr>
              <a:t>폴더가 생성됩니다</a:t>
            </a:r>
            <a:r>
              <a:rPr lang="en-US" altLang="ko-KR" sz="4000" b="1" spc="-290" dirty="0">
                <a:solidFill>
                  <a:srgbClr val="002060"/>
                </a:solidFill>
                <a:latin typeface="+mj-ea"/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1F4C94-7EBB-4500-B53C-F4240A705F94}"/>
              </a:ext>
            </a:extLst>
          </p:cNvPr>
          <p:cNvSpPr/>
          <p:nvPr/>
        </p:nvSpPr>
        <p:spPr>
          <a:xfrm>
            <a:off x="6449766" y="1892423"/>
            <a:ext cx="5231246" cy="3846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DE4DBB9-5D2F-4BCE-8959-5CC7614F99A0}"/>
              </a:ext>
            </a:extLst>
          </p:cNvPr>
          <p:cNvGrpSpPr/>
          <p:nvPr/>
        </p:nvGrpSpPr>
        <p:grpSpPr>
          <a:xfrm>
            <a:off x="595431" y="1121819"/>
            <a:ext cx="5622848" cy="2376430"/>
            <a:chOff x="892989" y="1780647"/>
            <a:chExt cx="5846541" cy="24709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4EC2E46-234F-4973-921F-68CB19918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989" y="1780647"/>
              <a:ext cx="5147144" cy="2470971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F264881F-BCA8-4A72-BFF5-0A8835B4C219}"/>
                </a:ext>
              </a:extLst>
            </p:cNvPr>
            <p:cNvSpPr/>
            <p:nvPr/>
          </p:nvSpPr>
          <p:spPr>
            <a:xfrm>
              <a:off x="6040133" y="2401276"/>
              <a:ext cx="699397" cy="1229711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621751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0909" y="565786"/>
            <a:ext cx="5799685" cy="5823575"/>
            <a:chOff x="10909" y="565786"/>
            <a:chExt cx="5799685" cy="582357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CE08C35-F392-4552-ACE4-C2086BD3D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1901"/>
            <a:stretch/>
          </p:blipFill>
          <p:spPr>
            <a:xfrm>
              <a:off x="10909" y="565786"/>
              <a:ext cx="5799685" cy="233933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CE08C35-F392-4552-ACE4-C2086BD3D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140" b="-52483"/>
            <a:stretch/>
          </p:blipFill>
          <p:spPr>
            <a:xfrm>
              <a:off x="10909" y="2912737"/>
              <a:ext cx="5799685" cy="347662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88746" y="1184537"/>
            <a:ext cx="54981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7C092-907E-4BBF-8995-19D721D395EF}"/>
              </a:ext>
            </a:extLst>
          </p:cNvPr>
          <p:cNvSpPr txBox="1"/>
          <p:nvPr/>
        </p:nvSpPr>
        <p:spPr>
          <a:xfrm>
            <a:off x="-33916" y="83052"/>
            <a:ext cx="4940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Package Explorer</a:t>
            </a:r>
            <a:r>
              <a:rPr lang="ko-KR" altLang="en-US" sz="2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Navigator</a:t>
            </a:r>
            <a:r>
              <a:rPr lang="ko-KR" altLang="en-US" sz="2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차이 </a:t>
            </a:r>
          </a:p>
        </p:txBody>
      </p:sp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F2979F02-0C19-4220-A6DE-211F3CA63BDB}"/>
              </a:ext>
            </a:extLst>
          </p:cNvPr>
          <p:cNvSpPr/>
          <p:nvPr/>
        </p:nvSpPr>
        <p:spPr>
          <a:xfrm rot="10800000">
            <a:off x="5124759" y="715499"/>
            <a:ext cx="7076626" cy="2313817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AD9DA5-DA4E-4FF8-BF8A-7BE7DF808BB3}"/>
              </a:ext>
            </a:extLst>
          </p:cNvPr>
          <p:cNvSpPr txBox="1"/>
          <p:nvPr/>
        </p:nvSpPr>
        <p:spPr>
          <a:xfrm>
            <a:off x="5830888" y="0"/>
            <a:ext cx="723131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2060"/>
                </a:solidFill>
                <a:latin typeface="+mj-ea"/>
                <a:ea typeface="+mj-ea"/>
              </a:rPr>
              <a:t>Package Explorer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7EEF06-C1F2-4E66-9469-CD57CBC1D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59" y="854008"/>
            <a:ext cx="7977762" cy="226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021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192" y="565786"/>
            <a:ext cx="6145658" cy="5854699"/>
            <a:chOff x="16192" y="565786"/>
            <a:chExt cx="6145658" cy="585469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3D64798-01D0-4348-89F8-707C4F493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134"/>
            <a:stretch/>
          </p:blipFill>
          <p:spPr>
            <a:xfrm>
              <a:off x="16192" y="565786"/>
              <a:ext cx="6145658" cy="1301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3D64798-01D0-4348-89F8-707C4F493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13" b="34460"/>
            <a:stretch/>
          </p:blipFill>
          <p:spPr>
            <a:xfrm>
              <a:off x="16192" y="1866900"/>
              <a:ext cx="6145658" cy="455358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88746" y="1184537"/>
            <a:ext cx="54981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7C092-907E-4BBF-8995-19D721D395EF}"/>
              </a:ext>
            </a:extLst>
          </p:cNvPr>
          <p:cNvSpPr txBox="1"/>
          <p:nvPr/>
        </p:nvSpPr>
        <p:spPr>
          <a:xfrm>
            <a:off x="-33916" y="83052"/>
            <a:ext cx="4940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Package Explorer</a:t>
            </a:r>
            <a:r>
              <a:rPr lang="ko-KR" altLang="en-US" sz="2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Navigator</a:t>
            </a:r>
            <a:r>
              <a:rPr lang="ko-KR" altLang="en-US" sz="2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차이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AD9DA5-DA4E-4FF8-BF8A-7BE7DF808BB3}"/>
              </a:ext>
            </a:extLst>
          </p:cNvPr>
          <p:cNvSpPr txBox="1"/>
          <p:nvPr/>
        </p:nvSpPr>
        <p:spPr>
          <a:xfrm>
            <a:off x="5760720" y="-36861"/>
            <a:ext cx="723131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2060"/>
                </a:solidFill>
                <a:latin typeface="+mj-ea"/>
                <a:ea typeface="+mj-ea"/>
              </a:rPr>
              <a:t>Navigator</a:t>
            </a:r>
          </a:p>
        </p:txBody>
      </p:sp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F2979F02-0C19-4220-A6DE-211F3CA63BDB}"/>
              </a:ext>
            </a:extLst>
          </p:cNvPr>
          <p:cNvSpPr/>
          <p:nvPr/>
        </p:nvSpPr>
        <p:spPr>
          <a:xfrm rot="10800000">
            <a:off x="5114612" y="712337"/>
            <a:ext cx="7076626" cy="2313817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3B6FD8-486D-4C9E-AAAD-45AD17D39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98" y="794770"/>
            <a:ext cx="9109028" cy="226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102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88746" y="1184537"/>
            <a:ext cx="54981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EABC3D-E008-4088-9460-92AFBFC13C8B}"/>
              </a:ext>
            </a:extLst>
          </p:cNvPr>
          <p:cNvSpPr txBox="1"/>
          <p:nvPr/>
        </p:nvSpPr>
        <p:spPr>
          <a:xfrm>
            <a:off x="1336478" y="70829"/>
            <a:ext cx="951904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290" dirty="0">
                <a:solidFill>
                  <a:srgbClr val="002060"/>
                </a:solidFill>
                <a:latin typeface="+mj-ea"/>
              </a:rPr>
              <a:t>Navigator</a:t>
            </a:r>
            <a:r>
              <a:rPr lang="ko-KR" altLang="en-US" sz="4000" b="1" spc="-290" dirty="0">
                <a:solidFill>
                  <a:srgbClr val="002060"/>
                </a:solidFill>
                <a:latin typeface="+mj-ea"/>
              </a:rPr>
              <a:t>에 </a:t>
            </a:r>
            <a:r>
              <a:rPr lang="en-US" altLang="ko-KR" sz="4000" b="1" spc="-290" dirty="0">
                <a:solidFill>
                  <a:srgbClr val="002060"/>
                </a:solidFill>
                <a:latin typeface="+mj-ea"/>
              </a:rPr>
              <a:t>First</a:t>
            </a:r>
            <a:r>
              <a:rPr lang="ko-KR" altLang="en-US" sz="4000" b="1" spc="-290" dirty="0">
                <a:solidFill>
                  <a:srgbClr val="002060"/>
                </a:solidFill>
                <a:latin typeface="+mj-ea"/>
              </a:rPr>
              <a:t>폴더를</a:t>
            </a:r>
            <a:r>
              <a:rPr lang="en-US" altLang="ko-KR" sz="4000" b="1" spc="-290" dirty="0">
                <a:solidFill>
                  <a:srgbClr val="002060"/>
                </a:solidFill>
                <a:latin typeface="+mj-ea"/>
              </a:rPr>
              <a:t> </a:t>
            </a:r>
            <a:r>
              <a:rPr lang="ko-KR" altLang="en-US" sz="4000" b="1" spc="-290" dirty="0">
                <a:solidFill>
                  <a:srgbClr val="002060"/>
                </a:solidFill>
                <a:latin typeface="+mj-ea"/>
              </a:rPr>
              <a:t>확인하시면 </a:t>
            </a:r>
            <a:r>
              <a:rPr lang="en-US" altLang="ko-KR" sz="4000" b="1" spc="-290" dirty="0" err="1">
                <a:solidFill>
                  <a:srgbClr val="002060"/>
                </a:solidFill>
                <a:latin typeface="+mj-ea"/>
              </a:rPr>
              <a:t>Svn</a:t>
            </a:r>
            <a:r>
              <a:rPr lang="ko-KR" altLang="en-US" sz="4000" b="1" spc="-290" dirty="0">
                <a:solidFill>
                  <a:srgbClr val="002060"/>
                </a:solidFill>
                <a:latin typeface="+mj-ea"/>
              </a:rPr>
              <a:t>서버가 연결된 모습을 보실 수 있습니다</a:t>
            </a:r>
            <a:r>
              <a:rPr lang="en-US" altLang="ko-KR" sz="4000" b="1" spc="-290" dirty="0">
                <a:solidFill>
                  <a:srgbClr val="002060"/>
                </a:solidFill>
                <a:latin typeface="+mj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172" y="1394268"/>
            <a:ext cx="5667656" cy="223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811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88746" y="1184537"/>
            <a:ext cx="54981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AEB3A4-FB37-41FC-8FCA-9A1BD9D9CF7C}"/>
              </a:ext>
            </a:extLst>
          </p:cNvPr>
          <p:cNvSpPr txBox="1"/>
          <p:nvPr/>
        </p:nvSpPr>
        <p:spPr>
          <a:xfrm>
            <a:off x="845214" y="668182"/>
            <a:ext cx="107107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pc="-290" dirty="0">
                <a:solidFill>
                  <a:srgbClr val="002060"/>
                </a:solidFill>
                <a:latin typeface="+mj-ea"/>
              </a:rPr>
              <a:t>업무 폴더</a:t>
            </a:r>
            <a:r>
              <a:rPr lang="en-US" altLang="ko-KR" sz="4000" b="1" spc="-290" dirty="0">
                <a:solidFill>
                  <a:srgbClr val="002060"/>
                </a:solidFill>
                <a:latin typeface="+mj-ea"/>
              </a:rPr>
              <a:t>&gt;</a:t>
            </a:r>
            <a:r>
              <a:rPr lang="ko-KR" altLang="en-US" sz="4000" b="1" spc="-290" dirty="0">
                <a:solidFill>
                  <a:srgbClr val="002060"/>
                </a:solidFill>
                <a:latin typeface="+mj-ea"/>
              </a:rPr>
              <a:t>마우스 오른쪽 클릭</a:t>
            </a:r>
            <a:r>
              <a:rPr lang="en-US" altLang="ko-KR" sz="4000" b="1" spc="-290" dirty="0">
                <a:solidFill>
                  <a:srgbClr val="002060"/>
                </a:solidFill>
                <a:latin typeface="+mj-ea"/>
              </a:rPr>
              <a:t>&gt;Team&gt;Disconnect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D0ABBB-899D-48E0-841F-1AA3B2D5A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84" y="1369217"/>
            <a:ext cx="3428571" cy="1904762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CEDE3D-97FD-4FD3-9328-8A431E5D0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02" y="1335164"/>
            <a:ext cx="11898412" cy="3771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E0BDDEA7-BF75-42C7-905B-6AF527EC6B71}"/>
              </a:ext>
            </a:extLst>
          </p:cNvPr>
          <p:cNvSpPr/>
          <p:nvPr/>
        </p:nvSpPr>
        <p:spPr>
          <a:xfrm>
            <a:off x="4713239" y="1583887"/>
            <a:ext cx="866485" cy="919322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63751-3845-4CF5-96D3-0854B9DBAFA1}"/>
              </a:ext>
            </a:extLst>
          </p:cNvPr>
          <p:cNvSpPr txBox="1"/>
          <p:nvPr/>
        </p:nvSpPr>
        <p:spPr>
          <a:xfrm>
            <a:off x="5586868" y="0"/>
            <a:ext cx="647018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spc="-290" dirty="0">
                <a:solidFill>
                  <a:srgbClr val="002060"/>
                </a:solidFill>
                <a:latin typeface="+mj-ea"/>
                <a:ea typeface="+mj-ea"/>
              </a:rPr>
              <a:t>해당 </a:t>
            </a:r>
            <a:r>
              <a:rPr lang="en-US" altLang="ko-KR" sz="3600" b="1" spc="-290" dirty="0" err="1">
                <a:solidFill>
                  <a:srgbClr val="FF0000"/>
                </a:solidFill>
                <a:latin typeface="+mj-ea"/>
                <a:ea typeface="+mj-ea"/>
              </a:rPr>
              <a:t>Nas</a:t>
            </a:r>
            <a:r>
              <a:rPr lang="en-US" altLang="ko-KR" sz="3600" b="1" spc="-29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3600" b="1" spc="-290" dirty="0">
                <a:solidFill>
                  <a:srgbClr val="FF0000"/>
                </a:solidFill>
                <a:latin typeface="+mj-ea"/>
                <a:ea typeface="+mj-ea"/>
              </a:rPr>
              <a:t>서버 연결을 끊는 방법</a:t>
            </a:r>
            <a:endParaRPr lang="en-US" altLang="ko-KR" sz="3600" spc="-29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8A0E9A-F41B-4E31-99FA-EF9E6990839D}"/>
              </a:ext>
            </a:extLst>
          </p:cNvPr>
          <p:cNvSpPr/>
          <p:nvPr/>
        </p:nvSpPr>
        <p:spPr>
          <a:xfrm>
            <a:off x="474387" y="2043548"/>
            <a:ext cx="1146131" cy="38127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0557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88746" y="1184537"/>
            <a:ext cx="54981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63751-3845-4CF5-96D3-0854B9DBAFA1}"/>
              </a:ext>
            </a:extLst>
          </p:cNvPr>
          <p:cNvSpPr txBox="1"/>
          <p:nvPr/>
        </p:nvSpPr>
        <p:spPr>
          <a:xfrm>
            <a:off x="5586868" y="90103"/>
            <a:ext cx="647018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spc="-290" dirty="0">
                <a:solidFill>
                  <a:srgbClr val="002060"/>
                </a:solidFill>
                <a:latin typeface="+mj-ea"/>
                <a:ea typeface="+mj-ea"/>
              </a:rPr>
              <a:t>해당 </a:t>
            </a:r>
            <a:r>
              <a:rPr lang="en-US" altLang="ko-KR" sz="3600" b="1" spc="-290" dirty="0" err="1">
                <a:solidFill>
                  <a:srgbClr val="FF0000"/>
                </a:solidFill>
                <a:latin typeface="+mj-ea"/>
                <a:ea typeface="+mj-ea"/>
              </a:rPr>
              <a:t>Nas</a:t>
            </a:r>
            <a:r>
              <a:rPr lang="en-US" altLang="ko-KR" sz="3600" b="1" spc="-29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3600" b="1" spc="-290" dirty="0">
                <a:solidFill>
                  <a:srgbClr val="FF0000"/>
                </a:solidFill>
                <a:latin typeface="+mj-ea"/>
                <a:ea typeface="+mj-ea"/>
              </a:rPr>
              <a:t>서버 연결을 끊는 방법</a:t>
            </a:r>
            <a:endParaRPr lang="en-US" altLang="ko-KR" sz="3600" spc="-29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B4AD98F-C0FA-4A3D-A197-EC9F138DC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40" y="1258534"/>
            <a:ext cx="7619047" cy="2692063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FDD0A2-4D63-424C-807C-5F9BC143E2D3}"/>
              </a:ext>
            </a:extLst>
          </p:cNvPr>
          <p:cNvSpPr/>
          <p:nvPr/>
        </p:nvSpPr>
        <p:spPr>
          <a:xfrm>
            <a:off x="830139" y="2504164"/>
            <a:ext cx="5794629" cy="3354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67D4AD4-3F57-4DE3-A902-A431D5353E8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3727454" y="2839610"/>
            <a:ext cx="1688625" cy="662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7EADB6-56FD-46DE-B72E-FE37011E3EA0}"/>
              </a:ext>
            </a:extLst>
          </p:cNvPr>
          <p:cNvSpPr/>
          <p:nvPr/>
        </p:nvSpPr>
        <p:spPr>
          <a:xfrm>
            <a:off x="5552713" y="3364178"/>
            <a:ext cx="1303284" cy="3116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81B812C4-CFB4-49E6-9A50-346B05B6C2DC}"/>
              </a:ext>
            </a:extLst>
          </p:cNvPr>
          <p:cNvSpPr/>
          <p:nvPr/>
        </p:nvSpPr>
        <p:spPr>
          <a:xfrm rot="10800000">
            <a:off x="2605804" y="1040278"/>
            <a:ext cx="9585434" cy="1420027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AEB3A4-FB37-41FC-8FCA-9A1BD9D9CF7C}"/>
              </a:ext>
            </a:extLst>
          </p:cNvPr>
          <p:cNvSpPr txBox="1"/>
          <p:nvPr/>
        </p:nvSpPr>
        <p:spPr>
          <a:xfrm>
            <a:off x="3141832" y="1092829"/>
            <a:ext cx="891446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Confirm Disconnect from SVN 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창이 뜨면 </a:t>
            </a:r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  <a:p>
            <a:pPr algn="r"/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체크하고 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YES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를 클릭해주세요</a:t>
            </a:r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61413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88746" y="1184537"/>
            <a:ext cx="54981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316690" y="4069662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63751-3845-4CF5-96D3-0854B9DBAFA1}"/>
              </a:ext>
            </a:extLst>
          </p:cNvPr>
          <p:cNvSpPr txBox="1"/>
          <p:nvPr/>
        </p:nvSpPr>
        <p:spPr>
          <a:xfrm>
            <a:off x="5586868" y="90103"/>
            <a:ext cx="647018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spc="-290" dirty="0">
                <a:solidFill>
                  <a:srgbClr val="002060"/>
                </a:solidFill>
                <a:latin typeface="+mj-ea"/>
                <a:ea typeface="+mj-ea"/>
              </a:rPr>
              <a:t>해당 </a:t>
            </a:r>
            <a:r>
              <a:rPr lang="en-US" altLang="ko-KR" sz="3600" b="1" spc="-290" dirty="0" err="1">
                <a:solidFill>
                  <a:srgbClr val="FF0000"/>
                </a:solidFill>
                <a:latin typeface="+mj-ea"/>
                <a:ea typeface="+mj-ea"/>
              </a:rPr>
              <a:t>Nas</a:t>
            </a:r>
            <a:r>
              <a:rPr lang="en-US" altLang="ko-KR" sz="3600" b="1" spc="-29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3600" b="1" spc="-290" dirty="0">
                <a:solidFill>
                  <a:srgbClr val="FF0000"/>
                </a:solidFill>
                <a:latin typeface="+mj-ea"/>
                <a:ea typeface="+mj-ea"/>
              </a:rPr>
              <a:t>서버 연결을 끊는 방법</a:t>
            </a:r>
            <a:endParaRPr lang="en-US" altLang="ko-KR" sz="3600" spc="-29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7FBBB-5782-4950-AECD-B15712E4C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55" y="1625196"/>
            <a:ext cx="7170430" cy="1981701"/>
          </a:xfrm>
          <a:prstGeom prst="rect">
            <a:avLst/>
          </a:prstGeom>
          <a:ln>
            <a:solidFill>
              <a:srgbClr val="00B0F0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DD52905-6CD1-4B81-8098-65B22193F921}"/>
              </a:ext>
            </a:extLst>
          </p:cNvPr>
          <p:cNvGrpSpPr/>
          <p:nvPr/>
        </p:nvGrpSpPr>
        <p:grpSpPr>
          <a:xfrm>
            <a:off x="2032062" y="736434"/>
            <a:ext cx="9585434" cy="997118"/>
            <a:chOff x="2605804" y="1220565"/>
            <a:chExt cx="9585434" cy="997118"/>
          </a:xfrm>
        </p:grpSpPr>
        <p:sp>
          <p:nvSpPr>
            <p:cNvPr id="21" name="화살표: 오각형 20">
              <a:extLst>
                <a:ext uri="{FF2B5EF4-FFF2-40B4-BE49-F238E27FC236}">
                  <a16:creationId xmlns:a16="http://schemas.microsoft.com/office/drawing/2014/main" id="{81B812C4-CFB4-49E6-9A50-346B05B6C2DC}"/>
                </a:ext>
              </a:extLst>
            </p:cNvPr>
            <p:cNvSpPr/>
            <p:nvPr/>
          </p:nvSpPr>
          <p:spPr>
            <a:xfrm rot="10800000">
              <a:off x="2605804" y="1220565"/>
              <a:ext cx="9585434" cy="997118"/>
            </a:xfrm>
            <a:prstGeom prst="homePlat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AEB3A4-FB37-41FC-8FCA-9A1BD9D9CF7C}"/>
                </a:ext>
              </a:extLst>
            </p:cNvPr>
            <p:cNvSpPr txBox="1"/>
            <p:nvPr/>
          </p:nvSpPr>
          <p:spPr>
            <a:xfrm>
              <a:off x="3142593" y="1355191"/>
              <a:ext cx="891446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4000" b="1" spc="-290" dirty="0">
                  <a:solidFill>
                    <a:schemeClr val="bg1"/>
                  </a:solidFill>
                  <a:latin typeface="+mj-ea"/>
                </a:rPr>
                <a:t>연결이 끊어진 것을 확인하실 수 있습니다</a:t>
              </a:r>
              <a:r>
                <a:rPr lang="en-US" altLang="ko-KR" sz="4000" b="1" spc="-290" dirty="0">
                  <a:solidFill>
                    <a:schemeClr val="bg1"/>
                  </a:solidFill>
                  <a:latin typeface="+mj-ea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26487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88746" y="1184537"/>
            <a:ext cx="54981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141254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F2D590-CED0-44DA-9535-87066F1FF446}"/>
              </a:ext>
            </a:extLst>
          </p:cNvPr>
          <p:cNvSpPr txBox="1"/>
          <p:nvPr/>
        </p:nvSpPr>
        <p:spPr>
          <a:xfrm>
            <a:off x="9338725" y="6188487"/>
            <a:ext cx="284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kern="1500" spc="-250">
                <a:solidFill>
                  <a:srgbClr val="002060"/>
                </a:solidFill>
                <a:latin typeface="+mj-ea"/>
              </a:rPr>
              <a:t>오류와 오류 해결방법</a:t>
            </a:r>
            <a:endParaRPr lang="ko-KR" altLang="en-US" sz="2400" kern="1500" spc="-250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179351" y="245847"/>
            <a:ext cx="6044444" cy="3827691"/>
            <a:chOff x="3179351" y="245847"/>
            <a:chExt cx="6044444" cy="38276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A8CF2AC-FD67-4AFC-8953-4B2E41BC9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162" b="23487"/>
            <a:stretch/>
          </p:blipFill>
          <p:spPr>
            <a:xfrm>
              <a:off x="3179351" y="245847"/>
              <a:ext cx="6044444" cy="2891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A8CF2AC-FD67-4AFC-8953-4B2E41BC9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410"/>
            <a:stretch/>
          </p:blipFill>
          <p:spPr>
            <a:xfrm>
              <a:off x="3179351" y="3137647"/>
              <a:ext cx="6044444" cy="935891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27C49F9-A2E8-4B36-85FD-EDBC62FB6F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0" y="1759137"/>
            <a:ext cx="3156278" cy="1162468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86609B-A72D-4018-AB25-08056E66071A}"/>
              </a:ext>
            </a:extLst>
          </p:cNvPr>
          <p:cNvSpPr/>
          <p:nvPr/>
        </p:nvSpPr>
        <p:spPr>
          <a:xfrm>
            <a:off x="3543819" y="1303144"/>
            <a:ext cx="2735061" cy="12067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DF243E2-EB4B-4A1D-A9DC-3CEA29642E9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350000" y="1498018"/>
            <a:ext cx="1554590" cy="26111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4E3F469-C72E-40EF-B710-0F496D86AEF8}"/>
              </a:ext>
            </a:extLst>
          </p:cNvPr>
          <p:cNvSpPr txBox="1"/>
          <p:nvPr/>
        </p:nvSpPr>
        <p:spPr>
          <a:xfrm>
            <a:off x="6727004" y="1833779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F0000"/>
                </a:solidFill>
              </a:rPr>
              <a:t>②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97095B-7AF6-4BA1-9DD7-802635249D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590" y="-704"/>
            <a:ext cx="4022377" cy="299744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F1EFF01-0FCA-41E1-87FD-541F6A7929A5}"/>
              </a:ext>
            </a:extLst>
          </p:cNvPr>
          <p:cNvSpPr txBox="1"/>
          <p:nvPr/>
        </p:nvSpPr>
        <p:spPr>
          <a:xfrm>
            <a:off x="11072714" y="-71057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79B3A90-3269-41B8-AF67-0A5389E68299}"/>
              </a:ext>
            </a:extLst>
          </p:cNvPr>
          <p:cNvSpPr/>
          <p:nvPr/>
        </p:nvSpPr>
        <p:spPr>
          <a:xfrm>
            <a:off x="3543819" y="3103818"/>
            <a:ext cx="1078981" cy="3667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4A89EA3-3B7F-4494-AEEA-0D27D2E05BD6}"/>
              </a:ext>
            </a:extLst>
          </p:cNvPr>
          <p:cNvSpPr/>
          <p:nvPr/>
        </p:nvSpPr>
        <p:spPr>
          <a:xfrm>
            <a:off x="3675645" y="3714980"/>
            <a:ext cx="1261502" cy="3368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A2E115C-35A0-483C-B6F7-02D0F36CCEDC}"/>
              </a:ext>
            </a:extLst>
          </p:cNvPr>
          <p:cNvCxnSpPr>
            <a:cxnSpLocks/>
            <a:stCxn id="15" idx="2"/>
            <a:endCxn id="59" idx="1"/>
          </p:cNvCxnSpPr>
          <p:nvPr/>
        </p:nvCxnSpPr>
        <p:spPr>
          <a:xfrm>
            <a:off x="1922909" y="2921605"/>
            <a:ext cx="1620910" cy="36561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0DD80E7-C987-40ED-B061-51191C69AF01}"/>
              </a:ext>
            </a:extLst>
          </p:cNvPr>
          <p:cNvCxnSpPr>
            <a:cxnSpLocks/>
            <a:stCxn id="20" idx="2"/>
            <a:endCxn id="60" idx="3"/>
          </p:cNvCxnSpPr>
          <p:nvPr/>
        </p:nvCxnSpPr>
        <p:spPr>
          <a:xfrm flipH="1">
            <a:off x="4937147" y="3652485"/>
            <a:ext cx="3517010" cy="23092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CD97BC50-9BC8-42CF-A216-D016934042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64" y="2677863"/>
            <a:ext cx="2813785" cy="974622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FE95CBC-6D61-4C30-816C-C01FACAC994B}"/>
              </a:ext>
            </a:extLst>
          </p:cNvPr>
          <p:cNvSpPr txBox="1"/>
          <p:nvPr/>
        </p:nvSpPr>
        <p:spPr>
          <a:xfrm>
            <a:off x="297473" y="91359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4225750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30039"/>
            <a:ext cx="5013517" cy="34921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88746" y="1184537"/>
            <a:ext cx="54981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D510D2-FA44-4417-9B67-2737FB23FF10}"/>
              </a:ext>
            </a:extLst>
          </p:cNvPr>
          <p:cNvGrpSpPr/>
          <p:nvPr/>
        </p:nvGrpSpPr>
        <p:grpSpPr>
          <a:xfrm>
            <a:off x="4610928" y="-30039"/>
            <a:ext cx="8616539" cy="1522390"/>
            <a:chOff x="4610928" y="694462"/>
            <a:chExt cx="8616539" cy="1522390"/>
          </a:xfrm>
        </p:grpSpPr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34A6F2F2-7D83-4B1C-80E3-DF1E5F032EEE}"/>
                </a:ext>
              </a:extLst>
            </p:cNvPr>
            <p:cNvSpPr/>
            <p:nvPr/>
          </p:nvSpPr>
          <p:spPr>
            <a:xfrm rot="10800000">
              <a:off x="4610928" y="1302452"/>
              <a:ext cx="7568438" cy="914400"/>
            </a:xfrm>
            <a:prstGeom prst="homePlat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BA99E3-1379-4611-8F3A-1D7CC587BD65}"/>
                </a:ext>
              </a:extLst>
            </p:cNvPr>
            <p:cNvSpPr txBox="1"/>
            <p:nvPr/>
          </p:nvSpPr>
          <p:spPr>
            <a:xfrm>
              <a:off x="5102740" y="1379136"/>
              <a:ext cx="8124727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4000" b="1" spc="-290" dirty="0">
                  <a:solidFill>
                    <a:schemeClr val="bg1"/>
                  </a:solidFill>
                  <a:latin typeface="+mj-ea"/>
                </a:rPr>
                <a:t>1) Project&gt;Clean</a:t>
              </a:r>
              <a:r>
                <a:rPr lang="ko-KR" altLang="en-US" sz="4000" b="1" spc="-290" dirty="0">
                  <a:solidFill>
                    <a:schemeClr val="bg1"/>
                  </a:solidFill>
                  <a:latin typeface="+mj-ea"/>
                </a:rPr>
                <a:t>을 클릭하세요</a:t>
              </a:r>
              <a:endParaRPr lang="en-US" altLang="ko-KR" sz="4000" b="1" spc="-290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CA4769-7EFB-4CAA-A66D-5457BAB2ADF2}"/>
                </a:ext>
              </a:extLst>
            </p:cNvPr>
            <p:cNvSpPr txBox="1"/>
            <p:nvPr/>
          </p:nvSpPr>
          <p:spPr>
            <a:xfrm>
              <a:off x="5013517" y="694462"/>
              <a:ext cx="57338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3600" b="1" spc="-290" dirty="0">
                  <a:solidFill>
                    <a:srgbClr val="002060"/>
                  </a:solidFill>
                  <a:latin typeface="+mj-ea"/>
                  <a:ea typeface="+mj-ea"/>
                </a:rPr>
                <a:t>오류가 뜰 경우 해결하는 방법</a:t>
              </a:r>
              <a:endParaRPr lang="en-US" altLang="ko-KR" sz="3600" spc="-290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86609B-A72D-4018-AB25-08056E66071A}"/>
              </a:ext>
            </a:extLst>
          </p:cNvPr>
          <p:cNvSpPr/>
          <p:nvPr/>
        </p:nvSpPr>
        <p:spPr>
          <a:xfrm>
            <a:off x="818549" y="2422326"/>
            <a:ext cx="3959639" cy="4553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86609B-A72D-4018-AB25-08056E66071A}"/>
              </a:ext>
            </a:extLst>
          </p:cNvPr>
          <p:cNvSpPr/>
          <p:nvPr/>
        </p:nvSpPr>
        <p:spPr>
          <a:xfrm>
            <a:off x="818549" y="51253"/>
            <a:ext cx="902675" cy="4059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465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970" y="1067357"/>
            <a:ext cx="1154205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500" b="1" dirty="0">
                <a:solidFill>
                  <a:srgbClr val="002060"/>
                </a:solidFill>
                <a:latin typeface="나눔스퀘어 ExtraBold"/>
              </a:rPr>
              <a:t>조장이 아닌 잘하는 사람들이 </a:t>
            </a:r>
            <a:r>
              <a:rPr lang="ko-KR" altLang="en-US" sz="2500" b="1" dirty="0" err="1">
                <a:solidFill>
                  <a:srgbClr val="002060"/>
                </a:solidFill>
                <a:latin typeface="나눔스퀘어 ExtraBold"/>
              </a:rPr>
              <a:t>팀스터디를</a:t>
            </a:r>
            <a:r>
              <a:rPr lang="ko-KR" altLang="en-US" sz="2500" b="1" dirty="0">
                <a:solidFill>
                  <a:srgbClr val="002060"/>
                </a:solidFill>
                <a:latin typeface="나눔스퀘어 ExtraBold"/>
              </a:rPr>
              <a:t> 이끌어도 됩니다</a:t>
            </a:r>
            <a:r>
              <a:rPr lang="en-US" altLang="ko-KR" sz="2500" b="1" dirty="0">
                <a:solidFill>
                  <a:srgbClr val="002060"/>
                </a:solidFill>
                <a:latin typeface="나눔스퀘어 ExtraBold"/>
              </a:rPr>
              <a:t>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500" b="1" dirty="0">
                <a:solidFill>
                  <a:srgbClr val="002060"/>
                </a:solidFill>
                <a:latin typeface="나눔스퀘어 ExtraBold"/>
              </a:rPr>
              <a:t>수업 후 </a:t>
            </a:r>
            <a:r>
              <a:rPr lang="ko-KR" altLang="en-US" sz="2500" b="1" dirty="0" err="1">
                <a:solidFill>
                  <a:srgbClr val="002060"/>
                </a:solidFill>
                <a:latin typeface="나눔스퀘어 ExtraBold"/>
              </a:rPr>
              <a:t>스터디는</a:t>
            </a:r>
            <a:r>
              <a:rPr lang="ko-KR" altLang="en-US" sz="2500" b="1" dirty="0">
                <a:solidFill>
                  <a:srgbClr val="002060"/>
                </a:solidFill>
                <a:latin typeface="나눔스퀘어 ExtraBold"/>
              </a:rPr>
              <a:t> 필수이나</a:t>
            </a:r>
            <a:r>
              <a:rPr lang="en-US" altLang="ko-KR" sz="2500" b="1" dirty="0">
                <a:solidFill>
                  <a:srgbClr val="002060"/>
                </a:solidFill>
                <a:latin typeface="나눔스퀘어 ExtraBold"/>
              </a:rPr>
              <a:t>, </a:t>
            </a:r>
            <a:r>
              <a:rPr lang="ko-KR" altLang="en-US" sz="2500" b="1" dirty="0">
                <a:solidFill>
                  <a:srgbClr val="002060"/>
                </a:solidFill>
                <a:latin typeface="나눔스퀘어 ExtraBold"/>
              </a:rPr>
              <a:t>평일 </a:t>
            </a:r>
            <a:r>
              <a:rPr lang="ko-KR" altLang="en-US" sz="2500" b="1" dirty="0" err="1">
                <a:solidFill>
                  <a:srgbClr val="002060"/>
                </a:solidFill>
                <a:latin typeface="나눔스퀘어 ExtraBold"/>
              </a:rPr>
              <a:t>스터디는</a:t>
            </a:r>
            <a:r>
              <a:rPr lang="ko-KR" altLang="en-US" sz="2500" b="1" dirty="0">
                <a:solidFill>
                  <a:srgbClr val="002060"/>
                </a:solidFill>
                <a:latin typeface="나눔스퀘어 ExtraBold"/>
              </a:rPr>
              <a:t> 필수가 아니라 선택입니다</a:t>
            </a:r>
            <a:r>
              <a:rPr lang="en-US" altLang="ko-KR" sz="2500" b="1" dirty="0">
                <a:solidFill>
                  <a:srgbClr val="002060"/>
                </a:solidFill>
                <a:latin typeface="나눔스퀘어 ExtraBold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500" b="1" dirty="0" err="1">
                <a:solidFill>
                  <a:srgbClr val="002060"/>
                </a:solidFill>
                <a:latin typeface="나눔스퀘어 ExtraBold"/>
              </a:rPr>
              <a:t>스터디</a:t>
            </a:r>
            <a:r>
              <a:rPr lang="ko-KR" altLang="en-US" sz="2500" b="1" dirty="0">
                <a:solidFill>
                  <a:srgbClr val="002060"/>
                </a:solidFill>
                <a:latin typeface="나눔스퀘어 ExtraBold"/>
              </a:rPr>
              <a:t> 시간에는 당일 수업 복습과 팀 숙제만 진행합니다</a:t>
            </a:r>
            <a:r>
              <a:rPr lang="en-US" altLang="ko-KR" sz="2500" b="1" dirty="0">
                <a:solidFill>
                  <a:srgbClr val="002060"/>
                </a:solidFill>
                <a:latin typeface="나눔스퀘어 ExtraBold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500" b="1" dirty="0">
                <a:solidFill>
                  <a:srgbClr val="002060"/>
                </a:solidFill>
                <a:latin typeface="나눔스퀘어 ExtraBold"/>
              </a:rPr>
              <a:t>밤 늦은 시간</a:t>
            </a:r>
            <a:r>
              <a:rPr lang="en-US" altLang="ko-KR" sz="2500" b="1" dirty="0">
                <a:solidFill>
                  <a:srgbClr val="002060"/>
                </a:solidFill>
                <a:latin typeface="나눔스퀘어 ExtraBold"/>
              </a:rPr>
              <a:t>(</a:t>
            </a:r>
            <a:r>
              <a:rPr lang="ko-KR" altLang="en-US" sz="2500" b="1" dirty="0">
                <a:solidFill>
                  <a:srgbClr val="002060"/>
                </a:solidFill>
                <a:latin typeface="나눔스퀘어 ExtraBold"/>
              </a:rPr>
              <a:t>조원들끼리 정한 시간</a:t>
            </a:r>
            <a:r>
              <a:rPr lang="en-US" altLang="ko-KR" sz="2500" b="1" dirty="0">
                <a:solidFill>
                  <a:srgbClr val="002060"/>
                </a:solidFill>
                <a:latin typeface="나눔스퀘어 ExtraBold"/>
              </a:rPr>
              <a:t>)</a:t>
            </a:r>
            <a:r>
              <a:rPr lang="ko-KR" altLang="en-US" sz="2500" b="1" dirty="0">
                <a:solidFill>
                  <a:srgbClr val="002060"/>
                </a:solidFill>
                <a:latin typeface="나눔스퀘어 ExtraBold"/>
              </a:rPr>
              <a:t>에는 연락을 하지 않습니다</a:t>
            </a:r>
            <a:r>
              <a:rPr lang="en-US" altLang="ko-KR" sz="2500" b="1" dirty="0">
                <a:solidFill>
                  <a:srgbClr val="002060"/>
                </a:solidFill>
                <a:latin typeface="나눔스퀘어 ExtraBold"/>
              </a:rPr>
              <a:t>.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500" b="1" dirty="0">
                <a:solidFill>
                  <a:srgbClr val="002060"/>
                </a:solidFill>
                <a:latin typeface="나눔스퀘어 ExtraBold"/>
              </a:rPr>
              <a:t>숙제 및 정리자료를 공유하지 않습니다</a:t>
            </a:r>
            <a:r>
              <a:rPr lang="en-US" altLang="ko-KR" sz="2500" b="1" dirty="0">
                <a:solidFill>
                  <a:srgbClr val="002060"/>
                </a:solidFill>
                <a:latin typeface="나눔스퀘어 ExtraBold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500" b="1" dirty="0">
                <a:solidFill>
                  <a:srgbClr val="002060"/>
                </a:solidFill>
                <a:latin typeface="나눔스퀘어 ExtraBold"/>
              </a:rPr>
              <a:t>팀원들과의 기본 매너나 에티켓을 지켜주세요</a:t>
            </a:r>
            <a:r>
              <a:rPr lang="en-US" altLang="ko-KR" sz="2500" b="1" dirty="0">
                <a:solidFill>
                  <a:srgbClr val="002060"/>
                </a:solidFill>
                <a:latin typeface="나눔스퀘어 ExtraBold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18595" y="127731"/>
            <a:ext cx="5954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solidFill>
                  <a:srgbClr val="FF0000"/>
                </a:solidFill>
              </a:rPr>
              <a:t>스터디</a:t>
            </a:r>
            <a:r>
              <a:rPr lang="ko-KR" altLang="en-US" sz="4000" b="1" dirty="0">
                <a:solidFill>
                  <a:srgbClr val="FF0000"/>
                </a:solidFill>
              </a:rPr>
              <a:t> 진행 시 주의사항</a:t>
            </a:r>
            <a:endParaRPr lang="ko-KR" altLang="en-US" sz="40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115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88746" y="1184537"/>
            <a:ext cx="54981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0910824-B46B-4FD6-9B93-3AB50A0A13CC}"/>
              </a:ext>
            </a:extLst>
          </p:cNvPr>
          <p:cNvGrpSpPr/>
          <p:nvPr/>
        </p:nvGrpSpPr>
        <p:grpSpPr>
          <a:xfrm>
            <a:off x="377007" y="8116"/>
            <a:ext cx="5828722" cy="3889121"/>
            <a:chOff x="3638258" y="2110416"/>
            <a:chExt cx="4505358" cy="300612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2417F54-970A-4032-97A5-456F0C07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0361" y="2110416"/>
              <a:ext cx="4103255" cy="3006128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4FD9533-408B-4EA2-8C44-BA48B16B3A51}"/>
                </a:ext>
              </a:extLst>
            </p:cNvPr>
            <p:cNvSpPr/>
            <p:nvPr/>
          </p:nvSpPr>
          <p:spPr>
            <a:xfrm>
              <a:off x="5985424" y="2794958"/>
              <a:ext cx="1896244" cy="28467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5CB6BA9-A347-4BAA-9A1E-F10DDB0F3234}"/>
                </a:ext>
              </a:extLst>
            </p:cNvPr>
            <p:cNvSpPr/>
            <p:nvPr/>
          </p:nvSpPr>
          <p:spPr>
            <a:xfrm>
              <a:off x="4103300" y="3032446"/>
              <a:ext cx="664233" cy="2352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DA6797-FE72-4634-9D93-D905BFBD01DD}"/>
                </a:ext>
              </a:extLst>
            </p:cNvPr>
            <p:cNvSpPr/>
            <p:nvPr/>
          </p:nvSpPr>
          <p:spPr>
            <a:xfrm>
              <a:off x="6446810" y="4767383"/>
              <a:ext cx="770625" cy="2352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4FB095-7EDB-4DE6-A4B4-267EC3A7A087}"/>
                </a:ext>
              </a:extLst>
            </p:cNvPr>
            <p:cNvSpPr txBox="1"/>
            <p:nvPr/>
          </p:nvSpPr>
          <p:spPr>
            <a:xfrm>
              <a:off x="5560665" y="2546860"/>
              <a:ext cx="604653" cy="499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8D6E26-8DB4-4E8C-993F-020DF1C749C7}"/>
                </a:ext>
              </a:extLst>
            </p:cNvPr>
            <p:cNvSpPr txBox="1"/>
            <p:nvPr/>
          </p:nvSpPr>
          <p:spPr>
            <a:xfrm>
              <a:off x="3638258" y="2902743"/>
              <a:ext cx="604653" cy="499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B54F61-4373-49B4-87B4-6FC99269F9DB}"/>
                </a:ext>
              </a:extLst>
            </p:cNvPr>
            <p:cNvSpPr txBox="1"/>
            <p:nvPr/>
          </p:nvSpPr>
          <p:spPr>
            <a:xfrm>
              <a:off x="6227873" y="4122301"/>
              <a:ext cx="604653" cy="499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600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B9911264-F741-466A-BA69-8A8430761796}"/>
                </a:ext>
              </a:extLst>
            </p:cNvPr>
            <p:cNvCxnSpPr>
              <a:stCxn id="17" idx="1"/>
            </p:cNvCxnSpPr>
            <p:nvPr/>
          </p:nvCxnSpPr>
          <p:spPr>
            <a:xfrm flipH="1">
              <a:off x="4767532" y="2937294"/>
              <a:ext cx="1217892" cy="2198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D510D2-FA44-4417-9B67-2737FB23FF10}"/>
              </a:ext>
            </a:extLst>
          </p:cNvPr>
          <p:cNvGrpSpPr/>
          <p:nvPr/>
        </p:nvGrpSpPr>
        <p:grpSpPr>
          <a:xfrm>
            <a:off x="4609811" y="1585311"/>
            <a:ext cx="7568438" cy="1522390"/>
            <a:chOff x="4622800" y="2279881"/>
            <a:chExt cx="7568438" cy="1522390"/>
          </a:xfrm>
        </p:grpSpPr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34A6F2F2-7D83-4B1C-80E3-DF1E5F032EEE}"/>
                </a:ext>
              </a:extLst>
            </p:cNvPr>
            <p:cNvSpPr/>
            <p:nvPr/>
          </p:nvSpPr>
          <p:spPr>
            <a:xfrm rot="10800000">
              <a:off x="4622800" y="2887871"/>
              <a:ext cx="7568438" cy="914400"/>
            </a:xfrm>
            <a:prstGeom prst="homePlat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BA99E3-1379-4611-8F3A-1D7CC587BD65}"/>
                </a:ext>
              </a:extLst>
            </p:cNvPr>
            <p:cNvSpPr txBox="1"/>
            <p:nvPr/>
          </p:nvSpPr>
          <p:spPr>
            <a:xfrm>
              <a:off x="5744532" y="2964555"/>
              <a:ext cx="5789897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4000" b="1" spc="-290" dirty="0">
                  <a:solidFill>
                    <a:schemeClr val="bg1"/>
                  </a:solidFill>
                  <a:latin typeface="+mj-ea"/>
                </a:rPr>
                <a:t>2) </a:t>
              </a:r>
              <a:r>
                <a:rPr lang="ko-KR" altLang="en-US" sz="4000" b="1" spc="-290" dirty="0">
                  <a:solidFill>
                    <a:schemeClr val="bg1"/>
                  </a:solidFill>
                  <a:latin typeface="+mj-ea"/>
                </a:rPr>
                <a:t>①</a:t>
              </a:r>
              <a:r>
                <a:rPr lang="en-US" altLang="ko-KR" sz="4000" b="1" spc="-290" dirty="0">
                  <a:solidFill>
                    <a:schemeClr val="bg1"/>
                  </a:solidFill>
                  <a:latin typeface="+mj-ea"/>
                </a:rPr>
                <a:t>-&gt;</a:t>
              </a:r>
              <a:r>
                <a:rPr lang="ko-KR" altLang="en-US" sz="4000" b="1" spc="-290" dirty="0">
                  <a:solidFill>
                    <a:schemeClr val="bg1"/>
                  </a:solidFill>
                  <a:latin typeface="+mj-ea"/>
                </a:rPr>
                <a:t>②</a:t>
              </a:r>
              <a:r>
                <a:rPr lang="en-US" altLang="ko-KR" sz="4000" b="1" spc="-290" dirty="0">
                  <a:solidFill>
                    <a:schemeClr val="bg1"/>
                  </a:solidFill>
                  <a:latin typeface="+mj-ea"/>
                </a:rPr>
                <a:t>-&gt;</a:t>
              </a:r>
              <a:r>
                <a:rPr lang="ko-KR" altLang="en-US" sz="4000" b="1" spc="-290" dirty="0">
                  <a:solidFill>
                    <a:schemeClr val="bg1"/>
                  </a:solidFill>
                  <a:latin typeface="+mj-ea"/>
                </a:rPr>
                <a:t>③ 순으로 클릭</a:t>
              </a:r>
              <a:endParaRPr lang="en-US" altLang="ko-KR" sz="4000" b="1" spc="-290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CA4769-7EFB-4CAA-A66D-5457BAB2ADF2}"/>
                </a:ext>
              </a:extLst>
            </p:cNvPr>
            <p:cNvSpPr txBox="1"/>
            <p:nvPr/>
          </p:nvSpPr>
          <p:spPr>
            <a:xfrm>
              <a:off x="5025389" y="2279881"/>
              <a:ext cx="573387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3600" b="1" spc="-290" dirty="0">
                  <a:solidFill>
                    <a:srgbClr val="002060"/>
                  </a:solidFill>
                  <a:latin typeface="+mj-ea"/>
                  <a:ea typeface="+mj-ea"/>
                </a:rPr>
                <a:t>오류가 뜰 경우 해결하는 방법</a:t>
              </a:r>
              <a:endParaRPr lang="en-US" altLang="ko-KR" sz="3600" spc="-290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28860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88746" y="1184537"/>
            <a:ext cx="54981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34A6F2F2-7D83-4B1C-80E3-DF1E5F032EEE}"/>
              </a:ext>
            </a:extLst>
          </p:cNvPr>
          <p:cNvSpPr/>
          <p:nvPr/>
        </p:nvSpPr>
        <p:spPr>
          <a:xfrm>
            <a:off x="0" y="534936"/>
            <a:ext cx="8920480" cy="914400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BA99E3-1379-4611-8F3A-1D7CC587BD65}"/>
              </a:ext>
            </a:extLst>
          </p:cNvPr>
          <p:cNvSpPr txBox="1"/>
          <p:nvPr/>
        </p:nvSpPr>
        <p:spPr>
          <a:xfrm>
            <a:off x="491251" y="623176"/>
            <a:ext cx="922170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3) 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로딩이 끝날 때까지 기다려주세요</a:t>
            </a:r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CA4769-7EFB-4CAA-A66D-5457BAB2ADF2}"/>
              </a:ext>
            </a:extLst>
          </p:cNvPr>
          <p:cNvSpPr txBox="1"/>
          <p:nvPr/>
        </p:nvSpPr>
        <p:spPr>
          <a:xfrm>
            <a:off x="490489" y="-23155"/>
            <a:ext cx="573387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spc="-290" dirty="0">
                <a:solidFill>
                  <a:srgbClr val="002060"/>
                </a:solidFill>
                <a:latin typeface="+mj-ea"/>
                <a:ea typeface="+mj-ea"/>
              </a:rPr>
              <a:t>오류가 뜰 경우 해결하는 방법</a:t>
            </a:r>
            <a:endParaRPr lang="en-US" altLang="ko-KR" sz="3600" spc="-29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A544953-9678-41E5-8BDD-9177EF219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0" y="2029899"/>
            <a:ext cx="11585160" cy="608514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065942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487045" y="1421530"/>
            <a:ext cx="3682584" cy="2946420"/>
            <a:chOff x="6487045" y="1421530"/>
            <a:chExt cx="3682584" cy="294642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AF9AF6A-EEF7-426C-AB6D-EBC1DCE39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326"/>
            <a:stretch/>
          </p:blipFill>
          <p:spPr>
            <a:xfrm>
              <a:off x="6487045" y="1421530"/>
              <a:ext cx="3682584" cy="185955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AF9AF6A-EEF7-426C-AB6D-EBC1DCE39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179"/>
            <a:stretch/>
          </p:blipFill>
          <p:spPr>
            <a:xfrm>
              <a:off x="6487045" y="3245224"/>
              <a:ext cx="3682584" cy="112272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그룹 2"/>
          <p:cNvGrpSpPr/>
          <p:nvPr/>
        </p:nvGrpSpPr>
        <p:grpSpPr>
          <a:xfrm>
            <a:off x="1621508" y="1421530"/>
            <a:ext cx="3682584" cy="2928404"/>
            <a:chOff x="1621508" y="1421530"/>
            <a:chExt cx="3682584" cy="29284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8031770-732B-4864-9E05-CA736B971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438"/>
            <a:stretch/>
          </p:blipFill>
          <p:spPr>
            <a:xfrm>
              <a:off x="1621508" y="1421530"/>
              <a:ext cx="3682584" cy="182369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8031770-732B-4864-9E05-CA736B971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736" b="1"/>
            <a:stretch/>
          </p:blipFill>
          <p:spPr>
            <a:xfrm>
              <a:off x="1621508" y="3245224"/>
              <a:ext cx="3682584" cy="110471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88746" y="1184537"/>
            <a:ext cx="54981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CA4769-7EFB-4CAA-A66D-5457BAB2ADF2}"/>
              </a:ext>
            </a:extLst>
          </p:cNvPr>
          <p:cNvSpPr txBox="1"/>
          <p:nvPr/>
        </p:nvSpPr>
        <p:spPr>
          <a:xfrm>
            <a:off x="362123" y="-42945"/>
            <a:ext cx="573387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spc="-290" dirty="0">
                <a:solidFill>
                  <a:srgbClr val="002060"/>
                </a:solidFill>
                <a:latin typeface="+mj-ea"/>
                <a:ea typeface="+mj-ea"/>
              </a:rPr>
              <a:t>오류가 뜰 경우 해결하는 방법</a:t>
            </a:r>
            <a:endParaRPr lang="en-US" altLang="ko-KR" sz="3600" spc="-29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4B8D4A5-5043-48E6-9A0B-3395C4380857}"/>
              </a:ext>
            </a:extLst>
          </p:cNvPr>
          <p:cNvSpPr/>
          <p:nvPr/>
        </p:nvSpPr>
        <p:spPr>
          <a:xfrm>
            <a:off x="5304091" y="2335533"/>
            <a:ext cx="1289083" cy="116679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CFC303-792B-490E-BAFE-CD31DDC5541C}"/>
              </a:ext>
            </a:extLst>
          </p:cNvPr>
          <p:cNvSpPr txBox="1"/>
          <p:nvPr/>
        </p:nvSpPr>
        <p:spPr>
          <a:xfrm>
            <a:off x="3865045" y="1445289"/>
            <a:ext cx="1799757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오류 전 </a:t>
            </a:r>
            <a:endParaRPr lang="en-US" altLang="ko-KR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BA98BC-DDCD-44D7-A161-B2FD77375D37}"/>
              </a:ext>
            </a:extLst>
          </p:cNvPr>
          <p:cNvSpPr txBox="1"/>
          <p:nvPr/>
        </p:nvSpPr>
        <p:spPr>
          <a:xfrm>
            <a:off x="8631953" y="1409338"/>
            <a:ext cx="1716545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+mj-ea"/>
                <a:ea typeface="+mj-ea"/>
              </a:rPr>
              <a:t>오류 후 </a:t>
            </a:r>
            <a:endParaRPr lang="en-US" altLang="ko-KR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34A6F2F2-7D83-4B1C-80E3-DF1E5F032EEE}"/>
              </a:ext>
            </a:extLst>
          </p:cNvPr>
          <p:cNvSpPr/>
          <p:nvPr/>
        </p:nvSpPr>
        <p:spPr>
          <a:xfrm>
            <a:off x="0" y="524972"/>
            <a:ext cx="6797040" cy="914400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BA99E3-1379-4611-8F3A-1D7CC587BD65}"/>
              </a:ext>
            </a:extLst>
          </p:cNvPr>
          <p:cNvSpPr txBox="1"/>
          <p:nvPr/>
        </p:nvSpPr>
        <p:spPr>
          <a:xfrm>
            <a:off x="491251" y="613212"/>
            <a:ext cx="573311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4) 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오류가 해결되었습니다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55768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544"/>
            <a:ext cx="10532780" cy="3004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88746" y="1184537"/>
            <a:ext cx="54981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AB304E5A-2F75-4FD2-9139-A1842D4E1297}"/>
              </a:ext>
            </a:extLst>
          </p:cNvPr>
          <p:cNvSpPr/>
          <p:nvPr/>
        </p:nvSpPr>
        <p:spPr>
          <a:xfrm rot="10800000">
            <a:off x="5181600" y="2474259"/>
            <a:ext cx="7171764" cy="1174376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D4116D-5D1D-4220-AFB8-946180821BDD}"/>
              </a:ext>
            </a:extLst>
          </p:cNvPr>
          <p:cNvSpPr txBox="1"/>
          <p:nvPr/>
        </p:nvSpPr>
        <p:spPr>
          <a:xfrm>
            <a:off x="6176682" y="2565574"/>
            <a:ext cx="608671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spc="-290" dirty="0">
                <a:solidFill>
                  <a:schemeClr val="bg1"/>
                </a:solidFill>
                <a:latin typeface="+mj-ea"/>
              </a:rPr>
              <a:t>Server </a:t>
            </a:r>
            <a:r>
              <a:rPr lang="ko-KR" altLang="en-US" sz="3000" b="1" spc="-290" dirty="0">
                <a:solidFill>
                  <a:schemeClr val="bg1"/>
                </a:solidFill>
                <a:latin typeface="+mj-ea"/>
              </a:rPr>
              <a:t>에서 </a:t>
            </a:r>
            <a:r>
              <a:rPr lang="en-US" altLang="ko-KR" sz="3000" b="1" spc="-290" dirty="0">
                <a:solidFill>
                  <a:schemeClr val="bg1"/>
                </a:solidFill>
                <a:latin typeface="+mj-ea"/>
              </a:rPr>
              <a:t>Add and Remove…</a:t>
            </a:r>
          </a:p>
          <a:p>
            <a:pPr algn="ctr"/>
            <a:r>
              <a:rPr lang="ko-KR" altLang="en-US" sz="3000" b="1" spc="-290" dirty="0" err="1">
                <a:solidFill>
                  <a:schemeClr val="bg1"/>
                </a:solidFill>
                <a:latin typeface="+mj-ea"/>
              </a:rPr>
              <a:t>를</a:t>
            </a:r>
            <a:r>
              <a:rPr lang="ko-KR" altLang="en-US" sz="3000" b="1" spc="-290" dirty="0">
                <a:solidFill>
                  <a:schemeClr val="bg1"/>
                </a:solidFill>
                <a:latin typeface="+mj-ea"/>
              </a:rPr>
              <a:t> 클릭해주세요</a:t>
            </a:r>
            <a:endParaRPr lang="en-US" altLang="ko-KR" sz="3000" b="1" spc="-29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1849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88746" y="1184537"/>
            <a:ext cx="54981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DCBE86-3D7A-4723-BC77-82E4578ADC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10"/>
          <a:stretch/>
        </p:blipFill>
        <p:spPr>
          <a:xfrm>
            <a:off x="0" y="428"/>
            <a:ext cx="6467707" cy="524392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6D06E6-781B-480D-A8F9-FE0D3FE269A0}"/>
              </a:ext>
            </a:extLst>
          </p:cNvPr>
          <p:cNvSpPr/>
          <p:nvPr/>
        </p:nvSpPr>
        <p:spPr>
          <a:xfrm>
            <a:off x="2530843" y="2461111"/>
            <a:ext cx="1344784" cy="3378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2781F8-95F1-43D6-94A1-902413907D38}"/>
              </a:ext>
            </a:extLst>
          </p:cNvPr>
          <p:cNvSpPr/>
          <p:nvPr/>
        </p:nvSpPr>
        <p:spPr>
          <a:xfrm>
            <a:off x="101856" y="2177327"/>
            <a:ext cx="881002" cy="3164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AB304E5A-2F75-4FD2-9139-A1842D4E1297}"/>
              </a:ext>
            </a:extLst>
          </p:cNvPr>
          <p:cNvSpPr/>
          <p:nvPr/>
        </p:nvSpPr>
        <p:spPr>
          <a:xfrm rot="10800000">
            <a:off x="3966360" y="-16636"/>
            <a:ext cx="8225640" cy="1985578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D4116D-5D1D-4220-AFB8-946180821BDD}"/>
              </a:ext>
            </a:extLst>
          </p:cNvPr>
          <p:cNvSpPr txBox="1"/>
          <p:nvPr/>
        </p:nvSpPr>
        <p:spPr>
          <a:xfrm>
            <a:off x="4870715" y="314433"/>
            <a:ext cx="723131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Add and Remove…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에서 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first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를</a:t>
            </a:r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누르고 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Add &gt;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를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클릭해주세요</a:t>
            </a:r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06032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88746" y="1184537"/>
            <a:ext cx="54981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AB304E5A-2F75-4FD2-9139-A1842D4E1297}"/>
              </a:ext>
            </a:extLst>
          </p:cNvPr>
          <p:cNvSpPr/>
          <p:nvPr/>
        </p:nvSpPr>
        <p:spPr>
          <a:xfrm rot="10800000">
            <a:off x="3965598" y="0"/>
            <a:ext cx="8225640" cy="1985578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D4116D-5D1D-4220-AFB8-946180821BDD}"/>
              </a:ext>
            </a:extLst>
          </p:cNvPr>
          <p:cNvSpPr txBox="1"/>
          <p:nvPr/>
        </p:nvSpPr>
        <p:spPr>
          <a:xfrm>
            <a:off x="4267787" y="284903"/>
            <a:ext cx="815467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Configured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에서 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first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를</a:t>
            </a:r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넣어 주시고 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Finish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를 클릭해주세요</a:t>
            </a:r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436542-3A08-4D3B-8E1C-B927DF51C5B0}"/>
              </a:ext>
            </a:extLst>
          </p:cNvPr>
          <p:cNvGrpSpPr/>
          <p:nvPr/>
        </p:nvGrpSpPr>
        <p:grpSpPr>
          <a:xfrm>
            <a:off x="-464" y="0"/>
            <a:ext cx="4002986" cy="4915162"/>
            <a:chOff x="-464" y="0"/>
            <a:chExt cx="4002986" cy="491516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46928C7-9209-4132-90C3-D6929072C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07" t="26210" b="2120"/>
            <a:stretch/>
          </p:blipFill>
          <p:spPr>
            <a:xfrm>
              <a:off x="-464" y="0"/>
              <a:ext cx="4002986" cy="4915162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2F373D8-4E8C-4E79-A8BA-0F4E84B5DE9E}"/>
                </a:ext>
              </a:extLst>
            </p:cNvPr>
            <p:cNvSpPr/>
            <p:nvPr/>
          </p:nvSpPr>
          <p:spPr>
            <a:xfrm>
              <a:off x="1651876" y="301359"/>
              <a:ext cx="823696" cy="39246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CA17F2-5AFB-4AD4-90D2-E1BED7518B2B}"/>
                </a:ext>
              </a:extLst>
            </p:cNvPr>
            <p:cNvSpPr/>
            <p:nvPr/>
          </p:nvSpPr>
          <p:spPr>
            <a:xfrm>
              <a:off x="1506931" y="4560849"/>
              <a:ext cx="1152282" cy="31604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C671C861-148F-432C-B64D-B7D114B44792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2063724" y="693827"/>
              <a:ext cx="0" cy="377768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80650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979" y="-1"/>
            <a:ext cx="6174399" cy="11845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88746" y="1184537"/>
            <a:ext cx="54981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855A3C8E-5C1C-425D-BDB9-B7209BE1A5C9}"/>
              </a:ext>
            </a:extLst>
          </p:cNvPr>
          <p:cNvSpPr/>
          <p:nvPr/>
        </p:nvSpPr>
        <p:spPr>
          <a:xfrm rot="10800000">
            <a:off x="5674852" y="533607"/>
            <a:ext cx="6516386" cy="1483978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775710-2A6B-4734-BB7D-0145FEBE0C84}"/>
              </a:ext>
            </a:extLst>
          </p:cNvPr>
          <p:cNvSpPr txBox="1"/>
          <p:nvPr/>
        </p:nvSpPr>
        <p:spPr>
          <a:xfrm>
            <a:off x="6415369" y="613876"/>
            <a:ext cx="5733115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Server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 탭에서 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Tomcat 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서버를 더블클릭해주세요</a:t>
            </a:r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57D02B7-F53D-43DC-B135-03D7BBA2A81F}"/>
              </a:ext>
            </a:extLst>
          </p:cNvPr>
          <p:cNvSpPr/>
          <p:nvPr/>
        </p:nvSpPr>
        <p:spPr>
          <a:xfrm>
            <a:off x="386200" y="551650"/>
            <a:ext cx="4728412" cy="30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1923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3416" cy="52006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57D02B7-F53D-43DC-B135-03D7BBA2A81F}"/>
              </a:ext>
            </a:extLst>
          </p:cNvPr>
          <p:cNvSpPr/>
          <p:nvPr/>
        </p:nvSpPr>
        <p:spPr>
          <a:xfrm>
            <a:off x="7158475" y="1504950"/>
            <a:ext cx="4728412" cy="270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698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249025" cy="35016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EA826EBA-914A-4AD6-A576-CA0EB81501DC}"/>
              </a:ext>
            </a:extLst>
          </p:cNvPr>
          <p:cNvSpPr/>
          <p:nvPr/>
        </p:nvSpPr>
        <p:spPr>
          <a:xfrm rot="10800000">
            <a:off x="2397753" y="2036884"/>
            <a:ext cx="9786172" cy="1630233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CC9881-3FF9-4B82-A9A2-BEB939B743D7}"/>
              </a:ext>
            </a:extLst>
          </p:cNvPr>
          <p:cNvSpPr/>
          <p:nvPr/>
        </p:nvSpPr>
        <p:spPr>
          <a:xfrm>
            <a:off x="253545" y="1390650"/>
            <a:ext cx="8471355" cy="166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209E25-1DC2-4244-B927-682E3EE414AC}"/>
              </a:ext>
            </a:extLst>
          </p:cNvPr>
          <p:cNvSpPr txBox="1"/>
          <p:nvPr/>
        </p:nvSpPr>
        <p:spPr>
          <a:xfrm>
            <a:off x="3248344" y="2156220"/>
            <a:ext cx="856609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Modules 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탭을 확인하면 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/first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가 적재 되어있는 것을 확인할 수 있습니다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CC9881-3FF9-4B82-A9A2-BEB939B743D7}"/>
              </a:ext>
            </a:extLst>
          </p:cNvPr>
          <p:cNvSpPr/>
          <p:nvPr/>
        </p:nvSpPr>
        <p:spPr>
          <a:xfrm>
            <a:off x="9499226" y="1713766"/>
            <a:ext cx="1559300" cy="254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endCxn id="20" idx="1"/>
          </p:cNvCxnSpPr>
          <p:nvPr/>
        </p:nvCxnSpPr>
        <p:spPr>
          <a:xfrm>
            <a:off x="7213226" y="1557373"/>
            <a:ext cx="2286000" cy="283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2CC9881-3FF9-4B82-A9A2-BEB939B743D7}"/>
              </a:ext>
            </a:extLst>
          </p:cNvPr>
          <p:cNvSpPr/>
          <p:nvPr/>
        </p:nvSpPr>
        <p:spPr>
          <a:xfrm>
            <a:off x="583826" y="3261058"/>
            <a:ext cx="521074" cy="2405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4737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A3BEC47-3C72-41C5-84B3-914101C109E7}"/>
              </a:ext>
            </a:extLst>
          </p:cNvPr>
          <p:cNvSpPr txBox="1"/>
          <p:nvPr/>
        </p:nvSpPr>
        <p:spPr>
          <a:xfrm>
            <a:off x="-890373" y="1184537"/>
            <a:ext cx="549812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4B00A7-10AE-42C1-A1D4-E7EE5E1DD6EF}"/>
              </a:ext>
            </a:extLst>
          </p:cNvPr>
          <p:cNvSpPr/>
          <p:nvPr/>
        </p:nvSpPr>
        <p:spPr>
          <a:xfrm>
            <a:off x="2890432" y="4471516"/>
            <a:ext cx="2224180" cy="231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87964B4-7946-4402-BE20-E195F96FEB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481"/>
          <a:stretch/>
        </p:blipFill>
        <p:spPr>
          <a:xfrm>
            <a:off x="0" y="-34525"/>
            <a:ext cx="8093053" cy="369212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0087EAD-A4CC-4EE0-BFB9-62086C736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92" y="42296"/>
            <a:ext cx="3745078" cy="237947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36" name="화살표: 오각형 35">
            <a:extLst>
              <a:ext uri="{FF2B5EF4-FFF2-40B4-BE49-F238E27FC236}">
                <a16:creationId xmlns:a16="http://schemas.microsoft.com/office/drawing/2014/main" id="{000BEA46-4AD2-466E-A8A6-AE7A5F4BC5E9}"/>
              </a:ext>
            </a:extLst>
          </p:cNvPr>
          <p:cNvSpPr/>
          <p:nvPr/>
        </p:nvSpPr>
        <p:spPr>
          <a:xfrm rot="10800000">
            <a:off x="3972151" y="1444032"/>
            <a:ext cx="8219087" cy="2147498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F1E805-EE4C-48FE-AD08-68EC6DF10B8A}"/>
              </a:ext>
            </a:extLst>
          </p:cNvPr>
          <p:cNvSpPr txBox="1"/>
          <p:nvPr/>
        </p:nvSpPr>
        <p:spPr>
          <a:xfrm>
            <a:off x="3972151" y="1569901"/>
            <a:ext cx="894365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③ 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Edit…&gt;Path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부분에 경로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(/first)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를 지정하게 되면 설정된 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URL</a:t>
            </a:r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로 </a:t>
            </a:r>
            <a:endParaRPr lang="en-US" altLang="ko-KR" sz="4000" b="1" spc="-290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ko-KR" altLang="en-US" sz="4000" b="1" spc="-290" dirty="0">
                <a:solidFill>
                  <a:schemeClr val="bg1"/>
                </a:solidFill>
                <a:latin typeface="+mj-ea"/>
              </a:rPr>
              <a:t>접속이 가능합니다</a:t>
            </a:r>
            <a:r>
              <a:rPr lang="en-US" altLang="ko-KR" sz="4000" b="1" spc="-290" dirty="0">
                <a:solidFill>
                  <a:schemeClr val="bg1"/>
                </a:solidFill>
                <a:latin typeface="+mj-ea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924BF0-59CC-48F7-B90D-2C18ED7FC651}"/>
              </a:ext>
            </a:extLst>
          </p:cNvPr>
          <p:cNvSpPr/>
          <p:nvPr/>
        </p:nvSpPr>
        <p:spPr>
          <a:xfrm>
            <a:off x="1858688" y="950808"/>
            <a:ext cx="2151159" cy="3074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B55F2E6-DB9F-424A-A22F-D21706C60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362" y="1104511"/>
            <a:ext cx="2085975" cy="276225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52DE0E8-8289-44FF-83D8-58B233AFE625}"/>
              </a:ext>
            </a:extLst>
          </p:cNvPr>
          <p:cNvCxnSpPr>
            <a:stCxn id="41" idx="1"/>
          </p:cNvCxnSpPr>
          <p:nvPr/>
        </p:nvCxnSpPr>
        <p:spPr>
          <a:xfrm flipH="1" flipV="1">
            <a:off x="4214370" y="1038441"/>
            <a:ext cx="2163992" cy="20418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019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9885</TotalTime>
  <Words>924</Words>
  <Application>Microsoft Office PowerPoint</Application>
  <PresentationFormat>와이드스크린</PresentationFormat>
  <Paragraphs>267</Paragraphs>
  <Slides>111</Slides>
  <Notes>95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18" baseType="lpstr">
      <vt:lpstr>나눔고딕 ExtraBold</vt:lpstr>
      <vt:lpstr>나눔스퀘어 ExtraBold</vt:lpstr>
      <vt:lpstr>맑은 고딕</vt:lpstr>
      <vt:lpstr>Arial</vt:lpstr>
      <vt:lpstr>Calibri</vt:lpstr>
      <vt:lpstr>Calibri Light</vt:lpstr>
      <vt:lpstr>Office 테마</vt:lpstr>
      <vt:lpstr>STEP2 1주차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이유진</dc:creator>
  <cp:lastModifiedBy>한석현</cp:lastModifiedBy>
  <cp:revision>1255</cp:revision>
  <dcterms:created xsi:type="dcterms:W3CDTF">2018-07-03T01:49:39Z</dcterms:created>
  <dcterms:modified xsi:type="dcterms:W3CDTF">2019-04-06T08:21:19Z</dcterms:modified>
</cp:coreProperties>
</file>